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Lst>
  <p:notesMasterIdLst>
    <p:notesMasterId r:id="rId26"/>
  </p:notesMasterIdLst>
  <p:sldIdLst>
    <p:sldId id="262" r:id="rId2"/>
    <p:sldId id="307" r:id="rId3"/>
    <p:sldId id="264" r:id="rId4"/>
    <p:sldId id="265" r:id="rId5"/>
    <p:sldId id="266" r:id="rId6"/>
    <p:sldId id="267" r:id="rId7"/>
    <p:sldId id="270" r:id="rId8"/>
    <p:sldId id="294" r:id="rId9"/>
    <p:sldId id="295" r:id="rId10"/>
    <p:sldId id="297" r:id="rId11"/>
    <p:sldId id="298" r:id="rId12"/>
    <p:sldId id="299" r:id="rId13"/>
    <p:sldId id="301" r:id="rId14"/>
    <p:sldId id="300" r:id="rId15"/>
    <p:sldId id="304" r:id="rId16"/>
    <p:sldId id="302" r:id="rId17"/>
    <p:sldId id="303" r:id="rId18"/>
    <p:sldId id="305" r:id="rId19"/>
    <p:sldId id="296" r:id="rId20"/>
    <p:sldId id="306" r:id="rId21"/>
    <p:sldId id="289" r:id="rId22"/>
    <p:sldId id="291" r:id="rId23"/>
    <p:sldId id="293" r:id="rId24"/>
    <p:sldId id="292" r:id="rId25"/>
  </p:sldIdLst>
  <p:sldSz cx="9144000" cy="6858000" type="screen4x3"/>
  <p:notesSz cx="6858000" cy="9144000"/>
  <p:embeddedFontLst>
    <p:embeddedFont>
      <p:font typeface="Calibri" pitchFamily="34" charset="0"/>
      <p:regular r:id="rId27"/>
      <p:bold r:id="rId28"/>
      <p:italic r:id="rId29"/>
      <p:boldItalic r:id="rId30"/>
    </p:embeddedFont>
    <p:embeddedFont>
      <p:font typeface="Vrinda" pitchFamily="34" charset="0"/>
      <p:regular r:id="rId31"/>
      <p:bold r:id="rId32"/>
    </p:embeddedFont>
    <p:embeddedFont>
      <p:font typeface="Calibri Light"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67CDD602-AEDF-478A-9730-5E3CBCE0B53B}">
          <p14:sldIdLst/>
        </p14:section>
        <p14:section name="Untitled Section" id="{EE7CE693-E0BC-4313-8701-D4B06D0746FA}">
          <p14:sldIdLst>
            <p14:sldId id="261"/>
            <p14:sldId id="262"/>
            <p14:sldId id="307"/>
            <p14:sldId id="264"/>
            <p14:sldId id="265"/>
            <p14:sldId id="266"/>
            <p14:sldId id="267"/>
            <p14:sldId id="269"/>
            <p14:sldId id="270"/>
            <p14:sldId id="294"/>
            <p14:sldId id="295"/>
            <p14:sldId id="297"/>
            <p14:sldId id="298"/>
            <p14:sldId id="299"/>
            <p14:sldId id="301"/>
            <p14:sldId id="300"/>
            <p14:sldId id="304"/>
            <p14:sldId id="302"/>
            <p14:sldId id="303"/>
            <p14:sldId id="305"/>
            <p14:sldId id="296"/>
            <p14:sldId id="306"/>
            <p14:sldId id="289"/>
            <p14:sldId id="290"/>
            <p14:sldId id="291"/>
            <p14:sldId id="293"/>
            <p14:sldId id="29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368" autoAdjust="0"/>
    <p:restoredTop sz="94434" autoAdjust="0"/>
  </p:normalViewPr>
  <p:slideViewPr>
    <p:cSldViewPr snapToGrid="0">
      <p:cViewPr varScale="1">
        <p:scale>
          <a:sx n="74" d="100"/>
          <a:sy n="74" d="100"/>
        </p:scale>
        <p:origin x="-130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62083-5097-4680-8604-2064137D89B6}" type="datetimeFigureOut">
              <a:rPr lang="en-US" smtClean="0"/>
              <a:pPr/>
              <a:t>12/24/2016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EEAEA-660E-4006-93FC-EA326692BA98}" type="slidenum">
              <a:rPr lang="en-US" smtClean="0"/>
              <a:pPr/>
              <a:t>‹#›</a:t>
            </a:fld>
            <a:endParaRPr lang="en-US"/>
          </a:p>
        </p:txBody>
      </p:sp>
    </p:spTree>
    <p:extLst>
      <p:ext uri="{BB962C8B-B14F-4D97-AF65-F5344CB8AC3E}">
        <p14:creationId xmlns:p14="http://schemas.microsoft.com/office/powerpoint/2010/main" xmlns="" val="37024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EEAEA-660E-4006-93FC-EA326692BA98}" type="slidenum">
              <a:rPr lang="en-US" smtClean="0"/>
              <a:pPr/>
              <a:t>1</a:t>
            </a:fld>
            <a:endParaRPr lang="en-US"/>
          </a:p>
        </p:txBody>
      </p:sp>
    </p:spTree>
    <p:extLst>
      <p:ext uri="{BB962C8B-B14F-4D97-AF65-F5344CB8AC3E}">
        <p14:creationId xmlns:p14="http://schemas.microsoft.com/office/powerpoint/2010/main" xmlns="" val="75909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এখানে আরও প্রশ্নের মাধ্যমে ছাত্র/ছাত্রিদের পূর্ব জ্ঞান যাচাই করতে পারেন।</a:t>
            </a:r>
            <a:endParaRPr lang="en-US" dirty="0"/>
          </a:p>
        </p:txBody>
      </p:sp>
      <p:sp>
        <p:nvSpPr>
          <p:cNvPr id="4" name="Slide Number Placeholder 3"/>
          <p:cNvSpPr>
            <a:spLocks noGrp="1"/>
          </p:cNvSpPr>
          <p:nvPr>
            <p:ph type="sldNum" sz="quarter" idx="10"/>
          </p:nvPr>
        </p:nvSpPr>
        <p:spPr/>
        <p:txBody>
          <a:bodyPr/>
          <a:lstStyle/>
          <a:p>
            <a:fld id="{AF1EEAEA-660E-4006-93FC-EA326692BA98}" type="slidenum">
              <a:rPr lang="en-US" smtClean="0"/>
              <a:pPr/>
              <a:t>4</a:t>
            </a:fld>
            <a:endParaRPr lang="en-US"/>
          </a:p>
        </p:txBody>
      </p:sp>
    </p:spTree>
    <p:extLst>
      <p:ext uri="{BB962C8B-B14F-4D97-AF65-F5344CB8AC3E}">
        <p14:creationId xmlns:p14="http://schemas.microsoft.com/office/powerpoint/2010/main" xmlns="" val="272512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আজকের</a:t>
            </a:r>
            <a:r>
              <a:rPr lang="bn-BD" baseline="0" dirty="0" smtClean="0"/>
              <a:t> পাঠে যে কোনো সফটওয়্যার সম্পর্কে পূর্ব ধারণা দেওয়া যেতে পারে।</a:t>
            </a:r>
            <a:endParaRPr lang="en-US" dirty="0"/>
          </a:p>
        </p:txBody>
      </p:sp>
      <p:sp>
        <p:nvSpPr>
          <p:cNvPr id="4" name="Slide Number Placeholder 3"/>
          <p:cNvSpPr>
            <a:spLocks noGrp="1"/>
          </p:cNvSpPr>
          <p:nvPr>
            <p:ph type="sldNum" sz="quarter" idx="10"/>
          </p:nvPr>
        </p:nvSpPr>
        <p:spPr/>
        <p:txBody>
          <a:bodyPr/>
          <a:lstStyle/>
          <a:p>
            <a:fld id="{AF1EEAEA-660E-4006-93FC-EA326692BA98}" type="slidenum">
              <a:rPr lang="en-US" smtClean="0"/>
              <a:pPr/>
              <a:t>5</a:t>
            </a:fld>
            <a:endParaRPr lang="en-US"/>
          </a:p>
        </p:txBody>
      </p:sp>
    </p:spTree>
    <p:extLst>
      <p:ext uri="{BB962C8B-B14F-4D97-AF65-F5344CB8AC3E}">
        <p14:creationId xmlns:p14="http://schemas.microsoft.com/office/powerpoint/2010/main" xmlns="" val="57532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000" b="0" dirty="0" smtClean="0">
                <a:ln w="0"/>
                <a:solidFill>
                  <a:schemeClr val="tx1">
                    <a:lumMod val="95000"/>
                    <a:lumOff val="5000"/>
                  </a:schemeClr>
                </a:solidFill>
                <a:latin typeface="NikoshBAN" pitchFamily="2" charset="0"/>
                <a:cs typeface="NikoshBAN" pitchFamily="2" charset="0"/>
              </a:rPr>
              <a:t>সময় : ৫ মিনিট</a:t>
            </a:r>
            <a:endParaRPr lang="en-US" sz="1000" b="0" dirty="0" smtClean="0">
              <a:ln w="0"/>
              <a:solidFill>
                <a:schemeClr val="tx1">
                  <a:lumMod val="95000"/>
                  <a:lumOff val="5000"/>
                </a:schemeClr>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AF1EEAEA-660E-4006-93FC-EA326692BA98}" type="slidenum">
              <a:rPr lang="en-US" smtClean="0"/>
              <a:pPr/>
              <a:t>7</a:t>
            </a:fld>
            <a:endParaRPr lang="en-US"/>
          </a:p>
        </p:txBody>
      </p:sp>
    </p:spTree>
    <p:extLst>
      <p:ext uri="{BB962C8B-B14F-4D97-AF65-F5344CB8AC3E}">
        <p14:creationId xmlns:p14="http://schemas.microsoft.com/office/powerpoint/2010/main" xmlns="" val="319486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EEAEA-660E-4006-93FC-EA326692BA98}" type="slidenum">
              <a:rPr lang="en-US" smtClean="0"/>
              <a:pPr/>
              <a:t>11</a:t>
            </a:fld>
            <a:endParaRPr lang="en-US"/>
          </a:p>
        </p:txBody>
      </p:sp>
    </p:spTree>
    <p:extLst>
      <p:ext uri="{BB962C8B-B14F-4D97-AF65-F5344CB8AC3E}">
        <p14:creationId xmlns:p14="http://schemas.microsoft.com/office/powerpoint/2010/main" xmlns="" val="56795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সময়</a:t>
            </a:r>
            <a:r>
              <a:rPr lang="bn-BD" baseline="0" dirty="0" smtClean="0"/>
              <a:t> ৭ মিনিট </a:t>
            </a:r>
            <a:endParaRPr lang="en-US" dirty="0"/>
          </a:p>
        </p:txBody>
      </p:sp>
      <p:sp>
        <p:nvSpPr>
          <p:cNvPr id="4" name="Slide Number Placeholder 3"/>
          <p:cNvSpPr>
            <a:spLocks noGrp="1"/>
          </p:cNvSpPr>
          <p:nvPr>
            <p:ph type="sldNum" sz="quarter" idx="10"/>
          </p:nvPr>
        </p:nvSpPr>
        <p:spPr/>
        <p:txBody>
          <a:bodyPr/>
          <a:lstStyle/>
          <a:p>
            <a:fld id="{AF1EEAEA-660E-4006-93FC-EA326692BA98}" type="slidenum">
              <a:rPr lang="en-US" smtClean="0"/>
              <a:pPr/>
              <a:t>13</a:t>
            </a:fld>
            <a:endParaRPr lang="en-US"/>
          </a:p>
        </p:txBody>
      </p:sp>
    </p:spTree>
    <p:extLst>
      <p:ext uri="{BB962C8B-B14F-4D97-AF65-F5344CB8AC3E}">
        <p14:creationId xmlns:p14="http://schemas.microsoft.com/office/powerpoint/2010/main" xmlns="" val="244501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EEAEA-660E-4006-93FC-EA326692BA98}" type="slidenum">
              <a:rPr lang="en-US" smtClean="0"/>
              <a:pPr/>
              <a:t>20</a:t>
            </a:fld>
            <a:endParaRPr lang="en-US"/>
          </a:p>
        </p:txBody>
      </p:sp>
    </p:spTree>
    <p:extLst>
      <p:ext uri="{BB962C8B-B14F-4D97-AF65-F5344CB8AC3E}">
        <p14:creationId xmlns:p14="http://schemas.microsoft.com/office/powerpoint/2010/main" xmlns="" val="12091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সময়</a:t>
            </a:r>
            <a:r>
              <a:rPr lang="bn-BD" baseline="0" dirty="0" smtClean="0"/>
              <a:t> প্রয়োজন অনুযায়ী</a:t>
            </a:r>
            <a:endParaRPr lang="en-US" dirty="0"/>
          </a:p>
        </p:txBody>
      </p:sp>
      <p:sp>
        <p:nvSpPr>
          <p:cNvPr id="4" name="Slide Number Placeholder 3"/>
          <p:cNvSpPr>
            <a:spLocks noGrp="1"/>
          </p:cNvSpPr>
          <p:nvPr>
            <p:ph type="sldNum" sz="quarter" idx="10"/>
          </p:nvPr>
        </p:nvSpPr>
        <p:spPr/>
        <p:txBody>
          <a:bodyPr/>
          <a:lstStyle/>
          <a:p>
            <a:fld id="{AF1EEAEA-660E-4006-93FC-EA326692BA98}" type="slidenum">
              <a:rPr lang="en-US" smtClean="0"/>
              <a:pPr/>
              <a:t>21</a:t>
            </a:fld>
            <a:endParaRPr lang="en-US"/>
          </a:p>
        </p:txBody>
      </p:sp>
    </p:spTree>
    <p:extLst>
      <p:ext uri="{BB962C8B-B14F-4D97-AF65-F5344CB8AC3E}">
        <p14:creationId xmlns:p14="http://schemas.microsoft.com/office/powerpoint/2010/main" xmlns="" val="109468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106701798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12534078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4808515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35200879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42721902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7224692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17997342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35422362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10675369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137080792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C070A-908B-49D1-992E-C1C7E05F4A08}" type="datetimeFigureOut">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13169608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0FC070A-908B-49D1-992E-C1C7E05F4A08}" type="datetimeFigureOut">
              <a:rPr lang="en-US" smtClean="0"/>
              <a:pPr/>
              <a:t>12/24/2016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B5D26F-611E-4A6D-A752-B8D243408C05}" type="slidenum">
              <a:rPr lang="en-US" smtClean="0"/>
              <a:pPr/>
              <a:t>‹#›</a:t>
            </a:fld>
            <a:endParaRPr lang="en-US"/>
          </a:p>
        </p:txBody>
      </p:sp>
    </p:spTree>
    <p:extLst>
      <p:ext uri="{BB962C8B-B14F-4D97-AF65-F5344CB8AC3E}">
        <p14:creationId xmlns:p14="http://schemas.microsoft.com/office/powerpoint/2010/main" xmlns="" val="8229109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762000" y="685800"/>
            <a:ext cx="7646926" cy="5410200"/>
          </a:xfrm>
          <a:prstGeom prst="ellipse">
            <a:avLst/>
          </a:prstGeom>
          <a:ln>
            <a:noFill/>
          </a:ln>
          <a:effectLst>
            <a:softEdge rad="112500"/>
          </a:effectLst>
        </p:spPr>
      </p:pic>
      <p:sp>
        <p:nvSpPr>
          <p:cNvPr id="3" name="TextBox 2"/>
          <p:cNvSpPr txBox="1"/>
          <p:nvPr/>
        </p:nvSpPr>
        <p:spPr>
          <a:xfrm>
            <a:off x="2797954" y="2459876"/>
            <a:ext cx="3575018" cy="1862048"/>
          </a:xfrm>
          <a:prstGeom prst="rect">
            <a:avLst/>
          </a:prstGeom>
          <a:noFill/>
          <a:effectLst/>
        </p:spPr>
        <p:txBody>
          <a:bodyPr wrap="none" rtlCol="0">
            <a:spAutoFit/>
          </a:bodyPr>
          <a:lstStyle/>
          <a:p>
            <a:r>
              <a:rPr lang="bn-BD" sz="11500" b="1" dirty="0" smtClean="0">
                <a:ln w="6600">
                  <a:solidFill>
                    <a:schemeClr val="accent2"/>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11500" b="1" dirty="0">
              <a:ln w="6600">
                <a:solidFill>
                  <a:schemeClr val="accent2"/>
                </a:solidFill>
                <a:prstDash val="solid"/>
              </a:ln>
              <a:solidFill>
                <a:srgbClr val="FFFFFF"/>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587594" y="1282184"/>
            <a:ext cx="3995738" cy="707886"/>
          </a:xfrm>
          <a:prstGeom prst="rect">
            <a:avLst/>
          </a:prstGeom>
          <a:noFill/>
        </p:spPr>
        <p:txBody>
          <a:bodyPr wrap="square" rtlCol="0">
            <a:spAutoFit/>
          </a:bodyPr>
          <a:lstStyle/>
          <a:p>
            <a:pPr algn="ctr"/>
            <a:r>
              <a:rPr lang="bn-BD" sz="4000" b="1" dirty="0" smtClean="0">
                <a:ln w="12700">
                  <a:solidFill>
                    <a:schemeClr val="tx2">
                      <a:lumMod val="75000"/>
                    </a:schemeClr>
                  </a:solidFill>
                  <a:prstDash val="solid"/>
                </a:ln>
                <a:blipFill>
                  <a:blip r:embed="rId5"/>
                  <a:tile tx="0" ty="0" sx="100000" sy="100000" flip="none" algn="tl"/>
                </a:blipFill>
                <a:latin typeface="NikoshBAN" panose="02000000000000000000" pitchFamily="2" charset="0"/>
                <a:cs typeface="NikoshBAN" panose="02000000000000000000" pitchFamily="2" charset="0"/>
              </a:rPr>
              <a:t>আইসিটি ক্লাসে </a:t>
            </a:r>
            <a:r>
              <a:rPr lang="en-US" sz="4000" b="1" dirty="0" err="1" smtClean="0">
                <a:ln w="12700">
                  <a:solidFill>
                    <a:schemeClr val="tx2">
                      <a:lumMod val="75000"/>
                    </a:schemeClr>
                  </a:solidFill>
                  <a:prstDash val="solid"/>
                </a:ln>
                <a:blipFill>
                  <a:blip r:embed="rId5"/>
                  <a:tile tx="0" ty="0" sx="100000" sy="100000" flip="none" algn="tl"/>
                </a:blipFill>
                <a:latin typeface="NikoshBAN" panose="02000000000000000000" pitchFamily="2" charset="0"/>
                <a:cs typeface="NikoshBAN" panose="02000000000000000000" pitchFamily="2" charset="0"/>
              </a:rPr>
              <a:t>সবাইকে</a:t>
            </a:r>
            <a:endParaRPr lang="en-US" sz="4000" b="1" dirty="0">
              <a:ln w="12700">
                <a:solidFill>
                  <a:schemeClr val="tx2">
                    <a:lumMod val="75000"/>
                  </a:schemeClr>
                </a:solidFill>
                <a:prstDash val="solid"/>
              </a:ln>
              <a:blipFill>
                <a:blip r:embed="rId5"/>
                <a:tile tx="0" ty="0" sx="100000" sy="100000" flip="none" algn="tl"/>
              </a:blipFill>
              <a:latin typeface="NikoshBAN" panose="02000000000000000000" pitchFamily="2" charset="0"/>
              <a:cs typeface="NikoshBAN" panose="02000000000000000000" pitchFamily="2" charset="0"/>
            </a:endParaRPr>
          </a:p>
        </p:txBody>
      </p:sp>
      <p:sp>
        <p:nvSpPr>
          <p:cNvPr id="5" name="Rectangle 4"/>
          <p:cNvSpPr/>
          <p:nvPr/>
        </p:nvSpPr>
        <p:spPr>
          <a:xfrm>
            <a:off x="6156101" y="0"/>
            <a:ext cx="2987899" cy="1030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Lesson </a:t>
            </a:r>
            <a:r>
              <a:rPr lang="en-US" sz="3200" dirty="0" smtClean="0"/>
              <a:t>4</a:t>
            </a:r>
            <a:r>
              <a:rPr lang="en-US" sz="3200" dirty="0" smtClean="0"/>
              <a:t>of 4</a:t>
            </a:r>
            <a:endParaRPr lang="en-US" sz="3200" dirty="0"/>
          </a:p>
        </p:txBody>
      </p:sp>
    </p:spTree>
    <p:extLst>
      <p:ext uri="{BB962C8B-B14F-4D97-AF65-F5344CB8AC3E}">
        <p14:creationId xmlns:p14="http://schemas.microsoft.com/office/powerpoint/2010/main" xmlns="" val="10812801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528" fill="hold" grpId="0" nodeType="after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2000"/>
                            </p:stCondLst>
                            <p:childTnLst>
                              <p:par>
                                <p:cTn id="17" presetID="21" presetClass="emph" presetSubtype="0" repeatCount="indefinite" fill="hold" grpId="1" nodeType="afterEffect">
                                  <p:stCondLst>
                                    <p:cond delay="0"/>
                                  </p:stCondLst>
                                  <p:iterate type="lt">
                                    <p:tmPct val="10000"/>
                                  </p:iterate>
                                  <p:childTnLst>
                                    <p:animClr clrSpc="hsl" dir="cw">
                                      <p:cBhvr override="childStyle">
                                        <p:cTn id="18" dur="500" fill="hold"/>
                                        <p:tgtEl>
                                          <p:spTgt spid="3"/>
                                        </p:tgtEl>
                                        <p:attrNameLst>
                                          <p:attrName>style.color</p:attrName>
                                        </p:attrNameLst>
                                      </p:cBhvr>
                                      <p:by>
                                        <p:hsl h="7200000" s="0" l="0"/>
                                      </p:by>
                                    </p:animClr>
                                    <p:animClr clrSpc="hsl" dir="cw">
                                      <p:cBhvr>
                                        <p:cTn id="19" dur="500" fill="hold"/>
                                        <p:tgtEl>
                                          <p:spTgt spid="3"/>
                                        </p:tgtEl>
                                        <p:attrNameLst>
                                          <p:attrName>fillcolor</p:attrName>
                                        </p:attrNameLst>
                                      </p:cBhvr>
                                      <p:by>
                                        <p:hsl h="7200000" s="0" l="0"/>
                                      </p:by>
                                    </p:animClr>
                                    <p:animClr clrSpc="hsl" dir="cw">
                                      <p:cBhvr>
                                        <p:cTn id="20" dur="500" fill="hold"/>
                                        <p:tgtEl>
                                          <p:spTgt spid="3"/>
                                        </p:tgtEl>
                                        <p:attrNameLst>
                                          <p:attrName>stroke.color</p:attrName>
                                        </p:attrNameLst>
                                      </p:cBhvr>
                                      <p:by>
                                        <p:hsl h="7200000" s="0" l="0"/>
                                      </p:by>
                                    </p:animClr>
                                    <p:set>
                                      <p:cBhvr>
                                        <p:cTn id="21"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62" y="531852"/>
            <a:ext cx="8577330" cy="1323439"/>
          </a:xfrm>
          <a:prstGeom prst="rect">
            <a:avLst/>
          </a:prstGeom>
          <a:solidFill>
            <a:schemeClr val="accent1">
              <a:lumMod val="40000"/>
              <a:lumOff val="60000"/>
            </a:schemeClr>
          </a:solidFill>
        </p:spPr>
        <p:txBody>
          <a:bodyPr wrap="square" rtlCol="0">
            <a:spAutoFit/>
          </a:bodyPr>
          <a:lstStyle/>
          <a:p>
            <a:pPr algn="ctr"/>
            <a:r>
              <a:rPr lang="bn-BD" sz="40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সফটওয়্যার</a:t>
            </a:r>
            <a:r>
              <a:rPr lang="bn-BD" sz="40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a:t>
            </a:r>
            <a:r>
              <a:rPr lang="bn-BD" sz="40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ইনস্টল করার বিভিন্ন ধাপ-</a:t>
            </a:r>
            <a:r>
              <a:rPr lang="bn-BD" sz="4000" b="1" dirty="0" smtClean="0">
                <a:solidFill>
                  <a:schemeClr val="bg2">
                    <a:lumMod val="10000"/>
                  </a:schemeClr>
                </a:solidFill>
                <a:effectLst>
                  <a:outerShdw blurRad="38100" dist="38100" dir="2700000" algn="tl">
                    <a:srgbClr val="000000">
                      <a:alpha val="43137"/>
                    </a:srgbClr>
                  </a:outerShdw>
                </a:effectLst>
              </a:rPr>
              <a:t> </a:t>
            </a:r>
            <a:endParaRPr lang="bn-BD" sz="40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185737" y="1781185"/>
            <a:ext cx="4302871" cy="3376603"/>
            <a:chOff x="523878" y="1466849"/>
            <a:chExt cx="3992795" cy="2991617"/>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3878" y="1466849"/>
              <a:ext cx="3992795" cy="2991617"/>
            </a:xfrm>
            <a:prstGeom prst="rect">
              <a:avLst/>
            </a:prstGeom>
            <a:solidFill>
              <a:srgbClr val="FFFFFF">
                <a:shade val="85000"/>
              </a:srgbClr>
            </a:solidFill>
            <a:ln w="381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p:cNvSpPr/>
            <p:nvPr/>
          </p:nvSpPr>
          <p:spPr>
            <a:xfrm>
              <a:off x="596467" y="1552574"/>
              <a:ext cx="628650" cy="600075"/>
            </a:xfrm>
            <a:prstGeom prst="ellipse">
              <a:avLst/>
            </a:prstGeom>
            <a:solidFill>
              <a:schemeClr val="accent1">
                <a:lumMod val="20000"/>
                <a:lumOff val="80000"/>
              </a:schemeClr>
            </a:solidFill>
            <a:ln w="38100">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ln w="28575">
                    <a:solidFill>
                      <a:schemeClr val="tx1"/>
                    </a:solidFill>
                  </a:ln>
                  <a:solidFill>
                    <a:schemeClr val="tx1"/>
                  </a:solidFill>
                  <a:latin typeface="NikoshBAN" panose="02000000000000000000" pitchFamily="2" charset="0"/>
                  <a:cs typeface="NikoshBAN" panose="02000000000000000000" pitchFamily="2" charset="0"/>
                </a:rPr>
                <a:t>১</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grpSp>
        <p:nvGrpSpPr>
          <p:cNvPr id="7" name="Group 6"/>
          <p:cNvGrpSpPr/>
          <p:nvPr/>
        </p:nvGrpSpPr>
        <p:grpSpPr>
          <a:xfrm>
            <a:off x="4679127" y="1781186"/>
            <a:ext cx="4264849" cy="3376601"/>
            <a:chOff x="4693418" y="1466851"/>
            <a:chExt cx="3979097" cy="2987292"/>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93418" y="1466851"/>
              <a:ext cx="3979097" cy="2987292"/>
            </a:xfrm>
            <a:prstGeom prst="rect">
              <a:avLst/>
            </a:prstGeom>
            <a:solidFill>
              <a:srgbClr val="FFFFFF">
                <a:shade val="85000"/>
              </a:srgbClr>
            </a:solidFill>
            <a:ln w="381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5"/>
            <p:cNvSpPr/>
            <p:nvPr/>
          </p:nvSpPr>
          <p:spPr>
            <a:xfrm>
              <a:off x="7979524" y="1552575"/>
              <a:ext cx="628650" cy="600075"/>
            </a:xfrm>
            <a:prstGeom prst="ellipse">
              <a:avLst/>
            </a:prstGeom>
            <a:solidFill>
              <a:schemeClr val="accent1">
                <a:lumMod val="20000"/>
                <a:lumOff val="80000"/>
              </a:schemeClr>
            </a:solidFill>
            <a:ln w="38100">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২</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sp>
        <p:nvSpPr>
          <p:cNvPr id="9" name="TextBox 8"/>
          <p:cNvSpPr txBox="1"/>
          <p:nvPr/>
        </p:nvSpPr>
        <p:spPr>
          <a:xfrm>
            <a:off x="431059" y="5450461"/>
            <a:ext cx="3840296" cy="523220"/>
          </a:xfrm>
          <a:prstGeom prst="rect">
            <a:avLst/>
          </a:prstGeom>
          <a:noFill/>
        </p:spPr>
        <p:txBody>
          <a:bodyPr wrap="square" rtlCol="0">
            <a:spAutoFit/>
          </a:bodyPr>
          <a:lstStyle/>
          <a:p>
            <a:pPr algn="ct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Start</a:t>
            </a:r>
            <a:r>
              <a:rPr lang="bn-BD" sz="2800" b="1" dirty="0" smtClean="0">
                <a:solidFill>
                  <a:schemeClr val="bg2">
                    <a:lumMod val="10000"/>
                  </a:schemeClr>
                </a:solidFill>
                <a:latin typeface="NikoshBAN" panose="02000000000000000000" pitchFamily="2" charset="0"/>
                <a:cs typeface="NikoshBAN" panose="02000000000000000000" pitchFamily="2" charset="0"/>
              </a:rPr>
              <a:t> বাটন এ ক্লিক করতে হবে।</a:t>
            </a:r>
            <a:endParaRPr lang="en-US" sz="2800" b="1" dirty="0">
              <a:solidFill>
                <a:schemeClr val="bg2">
                  <a:lumMod val="10000"/>
                </a:schemeClr>
              </a:solidFill>
            </a:endParaRPr>
          </a:p>
        </p:txBody>
      </p:sp>
      <p:sp>
        <p:nvSpPr>
          <p:cNvPr id="10" name="TextBox 9"/>
          <p:cNvSpPr txBox="1"/>
          <p:nvPr/>
        </p:nvSpPr>
        <p:spPr>
          <a:xfrm>
            <a:off x="4439827" y="5450461"/>
            <a:ext cx="4714875" cy="523220"/>
          </a:xfrm>
          <a:prstGeom prst="rect">
            <a:avLst/>
          </a:prstGeom>
          <a:noFill/>
        </p:spPr>
        <p:txBody>
          <a:bodyPr wrap="square" rtlCol="0">
            <a:spAutoFit/>
          </a:bodyPr>
          <a:lstStyle/>
          <a:p>
            <a:pPr algn="ct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Control Panel </a:t>
            </a:r>
            <a:r>
              <a:rPr lang="bn-BD" sz="2800" b="1" dirty="0" smtClean="0">
                <a:solidFill>
                  <a:schemeClr val="bg2">
                    <a:lumMod val="10000"/>
                  </a:schemeClr>
                </a:solidFill>
                <a:latin typeface="NikoshBAN" panose="02000000000000000000" pitchFamily="2" charset="0"/>
                <a:cs typeface="NikoshBAN" panose="02000000000000000000" pitchFamily="2" charset="0"/>
              </a:rPr>
              <a:t> এ ক্লিক করতে হবে।</a:t>
            </a:r>
            <a:endParaRPr lang="en-US" sz="2800" b="1" dirty="0">
              <a:solidFill>
                <a:schemeClr val="bg2">
                  <a:lumMod val="10000"/>
                </a:schemeClr>
              </a:solidFill>
            </a:endParaRPr>
          </a:p>
        </p:txBody>
      </p:sp>
    </p:spTree>
    <p:extLst>
      <p:ext uri="{BB962C8B-B14F-4D97-AF65-F5344CB8AC3E}">
        <p14:creationId xmlns:p14="http://schemas.microsoft.com/office/powerpoint/2010/main" xmlns="" val="37250985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ppt_w+.3"/>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211605"/>
            <a:ext cx="4511101" cy="523220"/>
          </a:xfrm>
          <a:prstGeom prst="rect">
            <a:avLst/>
          </a:prstGeom>
          <a:noFill/>
        </p:spPr>
        <p:txBody>
          <a:bodyPr wrap="square" rtlCol="0">
            <a:spAutoFit/>
          </a:bodyPr>
          <a:lstStyle/>
          <a:p>
            <a:pPr algn="ct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Programs</a:t>
            </a:r>
            <a:r>
              <a:rPr lang="bn-BD" sz="2800" b="1" dirty="0" smtClean="0">
                <a:solidFill>
                  <a:schemeClr val="bg2">
                    <a:lumMod val="10000"/>
                  </a:schemeClr>
                </a:solidFill>
                <a:latin typeface="NikoshBAN" panose="02000000000000000000" pitchFamily="2" charset="0"/>
                <a:cs typeface="NikoshBAN" panose="02000000000000000000" pitchFamily="2" charset="0"/>
              </a:rPr>
              <a:t> এ ক্লিক করতে হবে।</a:t>
            </a:r>
            <a:endParaRPr lang="en-US" sz="2800" b="1" dirty="0">
              <a:solidFill>
                <a:schemeClr val="bg2">
                  <a:lumMod val="10000"/>
                </a:schemeClr>
              </a:solidFill>
            </a:endParaRPr>
          </a:p>
        </p:txBody>
      </p:sp>
      <p:sp>
        <p:nvSpPr>
          <p:cNvPr id="19" name="TextBox 18"/>
          <p:cNvSpPr txBox="1"/>
          <p:nvPr/>
        </p:nvSpPr>
        <p:spPr>
          <a:xfrm>
            <a:off x="4700804" y="4789204"/>
            <a:ext cx="4185807" cy="954107"/>
          </a:xfrm>
          <a:prstGeom prst="rect">
            <a:avLst/>
          </a:prstGeom>
          <a:noFill/>
        </p:spPr>
        <p:txBody>
          <a:bodyPr wrap="square" rtlCol="0">
            <a:spAutoFit/>
          </a:bodyPr>
          <a:lstStyle/>
          <a:p>
            <a:pPr algn="ct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Uninstall Program</a:t>
            </a:r>
            <a:r>
              <a:rPr lang="bn-BD" sz="2800" b="1" dirty="0" smtClean="0">
                <a:solidFill>
                  <a:schemeClr val="bg2">
                    <a:lumMod val="10000"/>
                  </a:schemeClr>
                </a:solidFill>
                <a:latin typeface="NikoshBAN" panose="02000000000000000000" pitchFamily="2" charset="0"/>
                <a:cs typeface="NikoshBAN" panose="02000000000000000000" pitchFamily="2" charset="0"/>
              </a:rPr>
              <a:t> এ ঢুকতে হবে।</a:t>
            </a:r>
            <a:endParaRPr lang="en-US" sz="2800" b="1" dirty="0">
              <a:solidFill>
                <a:schemeClr val="bg2">
                  <a:lumMod val="10000"/>
                </a:schemeClr>
              </a:solidFill>
            </a:endParaRPr>
          </a:p>
        </p:txBody>
      </p:sp>
      <p:sp>
        <p:nvSpPr>
          <p:cNvPr id="8" name="TextBox 7"/>
          <p:cNvSpPr txBox="1"/>
          <p:nvPr/>
        </p:nvSpPr>
        <p:spPr>
          <a:xfrm>
            <a:off x="5035232" y="3257771"/>
            <a:ext cx="3831289" cy="954107"/>
          </a:xfrm>
          <a:prstGeom prst="rect">
            <a:avLst/>
          </a:prstGeom>
          <a:noFill/>
        </p:spPr>
        <p:txBody>
          <a:bodyPr wrap="square" rtlCol="0">
            <a:spAutoFit/>
          </a:bodyPr>
          <a:lstStyle/>
          <a:p>
            <a:pPr algn="ct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Programs and Features</a:t>
            </a:r>
            <a:r>
              <a:rPr lang="bn-BD" sz="2800" b="1" dirty="0" smtClean="0">
                <a:solidFill>
                  <a:schemeClr val="bg2">
                    <a:lumMod val="10000"/>
                  </a:schemeClr>
                </a:solidFill>
                <a:latin typeface="NikoshBAN" panose="02000000000000000000" pitchFamily="2" charset="0"/>
                <a:cs typeface="NikoshBAN" panose="02000000000000000000" pitchFamily="2" charset="0"/>
              </a:rPr>
              <a:t> এ ক্লিক করতে হবে।</a:t>
            </a:r>
            <a:endParaRPr lang="en-US" sz="2800" b="1" dirty="0">
              <a:solidFill>
                <a:schemeClr val="bg2">
                  <a:lumMod val="10000"/>
                </a:schemeClr>
              </a:solidFill>
            </a:endParaRPr>
          </a:p>
        </p:txBody>
      </p:sp>
      <p:grpSp>
        <p:nvGrpSpPr>
          <p:cNvPr id="28" name="Group 27"/>
          <p:cNvGrpSpPr/>
          <p:nvPr/>
        </p:nvGrpSpPr>
        <p:grpSpPr>
          <a:xfrm>
            <a:off x="411544" y="344322"/>
            <a:ext cx="4161503" cy="2765824"/>
            <a:chOff x="114302" y="280976"/>
            <a:chExt cx="4371975" cy="2673674"/>
          </a:xfrm>
        </p:grpSpPr>
        <p:pic>
          <p:nvPicPr>
            <p:cNvPr id="20" name="Picture 1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4302" y="280976"/>
              <a:ext cx="4371975" cy="2673674"/>
            </a:xfrm>
            <a:prstGeom prst="rect">
              <a:avLst/>
            </a:prstGeom>
            <a:ln w="38100" cap="sq" cmpd="thickThin">
              <a:solidFill>
                <a:schemeClr val="accent2">
                  <a:lumMod val="50000"/>
                </a:schemeClr>
              </a:solidFill>
              <a:prstDash val="solid"/>
              <a:miter lim="800000"/>
            </a:ln>
            <a:effectLst>
              <a:innerShdw blurRad="76200">
                <a:srgbClr val="000000"/>
              </a:innerShdw>
            </a:effectLst>
          </p:spPr>
        </p:pic>
        <p:sp>
          <p:nvSpPr>
            <p:cNvPr id="23" name="Oval 22"/>
            <p:cNvSpPr/>
            <p:nvPr/>
          </p:nvSpPr>
          <p:spPr>
            <a:xfrm>
              <a:off x="3725744" y="2137389"/>
              <a:ext cx="664766" cy="626620"/>
            </a:xfrm>
            <a:prstGeom prst="ellipse">
              <a:avLst/>
            </a:prstGeom>
            <a:solidFill>
              <a:schemeClr val="accent1">
                <a:lumMod val="20000"/>
                <a:lumOff val="80000"/>
              </a:schemeClr>
            </a:solidFill>
            <a:ln w="3810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n w="28575">
                    <a:solidFill>
                      <a:schemeClr val="tx1"/>
                    </a:solidFill>
                  </a:ln>
                  <a:solidFill>
                    <a:schemeClr val="tx1"/>
                  </a:solidFill>
                  <a:latin typeface="NikoshBAN" panose="02000000000000000000" pitchFamily="2" charset="0"/>
                  <a:cs typeface="NikoshBAN" panose="02000000000000000000" pitchFamily="2" charset="0"/>
                </a:rPr>
                <a:t>3</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grpSp>
        <p:nvGrpSpPr>
          <p:cNvPr id="29" name="Group 28"/>
          <p:cNvGrpSpPr/>
          <p:nvPr/>
        </p:nvGrpSpPr>
        <p:grpSpPr>
          <a:xfrm>
            <a:off x="5243517" y="342903"/>
            <a:ext cx="3414720" cy="2786070"/>
            <a:chOff x="5146644" y="280976"/>
            <a:chExt cx="3587423" cy="2693245"/>
          </a:xfrm>
        </p:grpSpPr>
        <p:pic>
          <p:nvPicPr>
            <p:cNvPr id="24" name="Picture 2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46644" y="280976"/>
              <a:ext cx="3587423" cy="2693245"/>
            </a:xfrm>
            <a:prstGeom prst="rect">
              <a:avLst/>
            </a:prstGeom>
            <a:ln w="38100" cap="sq" cmpd="thickThin">
              <a:solidFill>
                <a:schemeClr val="accent2">
                  <a:lumMod val="50000"/>
                </a:schemeClr>
              </a:solidFill>
              <a:prstDash val="solid"/>
              <a:miter lim="800000"/>
            </a:ln>
            <a:effectLst>
              <a:innerShdw blurRad="76200">
                <a:srgbClr val="000000"/>
              </a:innerShdw>
            </a:effectLst>
          </p:spPr>
        </p:pic>
        <p:sp>
          <p:nvSpPr>
            <p:cNvPr id="26" name="Oval 25"/>
            <p:cNvSpPr/>
            <p:nvPr/>
          </p:nvSpPr>
          <p:spPr>
            <a:xfrm>
              <a:off x="5216788" y="2137389"/>
              <a:ext cx="695368" cy="627992"/>
            </a:xfrm>
            <a:prstGeom prst="ellipse">
              <a:avLst/>
            </a:prstGeom>
            <a:solidFill>
              <a:schemeClr val="accent1">
                <a:lumMod val="20000"/>
                <a:lumOff val="80000"/>
              </a:schemeClr>
            </a:solidFill>
            <a:ln w="3810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ln w="28575">
                    <a:solidFill>
                      <a:schemeClr val="tx1"/>
                    </a:solidFill>
                  </a:ln>
                  <a:solidFill>
                    <a:schemeClr val="tx1"/>
                  </a:solidFill>
                  <a:latin typeface="NikoshBAN" panose="02000000000000000000" pitchFamily="2" charset="0"/>
                  <a:cs typeface="NikoshBAN" panose="02000000000000000000" pitchFamily="2" charset="0"/>
                </a:rPr>
                <a:t>4</a:t>
              </a:r>
            </a:p>
          </p:txBody>
        </p:sp>
      </p:grpSp>
      <p:grpSp>
        <p:nvGrpSpPr>
          <p:cNvPr id="32" name="Group 31"/>
          <p:cNvGrpSpPr/>
          <p:nvPr/>
        </p:nvGrpSpPr>
        <p:grpSpPr>
          <a:xfrm>
            <a:off x="764147" y="3874542"/>
            <a:ext cx="3694596" cy="2783433"/>
            <a:chOff x="549828" y="3603073"/>
            <a:chExt cx="3990529" cy="2995875"/>
          </a:xfrm>
        </p:grpSpPr>
        <p:pic>
          <p:nvPicPr>
            <p:cNvPr id="30" name="Picture 2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49828" y="3603073"/>
              <a:ext cx="3990529" cy="2995875"/>
            </a:xfrm>
            <a:prstGeom prst="rect">
              <a:avLst/>
            </a:prstGeom>
            <a:ln w="38100" cap="sq" cmpd="thickThin">
              <a:solidFill>
                <a:schemeClr val="accent2">
                  <a:lumMod val="50000"/>
                </a:schemeClr>
              </a:solidFill>
              <a:prstDash val="solid"/>
              <a:miter lim="800000"/>
            </a:ln>
            <a:effectLst>
              <a:innerShdw blurRad="76200">
                <a:srgbClr val="000000"/>
              </a:innerShdw>
            </a:effectLst>
          </p:spPr>
        </p:pic>
        <p:sp>
          <p:nvSpPr>
            <p:cNvPr id="31" name="Oval 30"/>
            <p:cNvSpPr/>
            <p:nvPr/>
          </p:nvSpPr>
          <p:spPr>
            <a:xfrm>
              <a:off x="665552" y="5842337"/>
              <a:ext cx="684142" cy="613736"/>
            </a:xfrm>
            <a:prstGeom prst="ellipse">
              <a:avLst/>
            </a:prstGeom>
            <a:solidFill>
              <a:schemeClr val="accent1">
                <a:lumMod val="20000"/>
                <a:lumOff val="80000"/>
              </a:schemeClr>
            </a:solidFill>
            <a:ln w="3810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ln w="28575">
                    <a:solidFill>
                      <a:schemeClr val="tx1"/>
                    </a:solidFill>
                  </a:ln>
                  <a:solidFill>
                    <a:schemeClr val="tx1"/>
                  </a:solidFill>
                  <a:latin typeface="NikoshBAN" panose="02000000000000000000" pitchFamily="2" charset="0"/>
                  <a:cs typeface="NikoshBAN" panose="02000000000000000000" pitchFamily="2" charset="0"/>
                </a:rPr>
                <a:t>5</a:t>
              </a:r>
            </a:p>
          </p:txBody>
        </p:sp>
      </p:grpSp>
    </p:spTree>
    <p:extLst>
      <p:ext uri="{BB962C8B-B14F-4D97-AF65-F5344CB8AC3E}">
        <p14:creationId xmlns:p14="http://schemas.microsoft.com/office/powerpoint/2010/main" xmlns="" val="36363365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00028" y="523863"/>
            <a:ext cx="3923555" cy="3250480"/>
            <a:chOff x="4886327" y="538160"/>
            <a:chExt cx="3986212" cy="2701105"/>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86327" y="538160"/>
              <a:ext cx="3986212" cy="2701105"/>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
          <p:nvSpPr>
            <p:cNvPr id="9" name="Oval 8"/>
            <p:cNvSpPr/>
            <p:nvPr/>
          </p:nvSpPr>
          <p:spPr>
            <a:xfrm>
              <a:off x="5037435" y="2436423"/>
              <a:ext cx="643488" cy="554769"/>
            </a:xfrm>
            <a:prstGeom prst="ellipse">
              <a:avLst/>
            </a:prstGeom>
            <a:solidFill>
              <a:schemeClr val="accent1">
                <a:lumMod val="20000"/>
                <a:lumOff val="80000"/>
              </a:schemeClr>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ln w="28575">
                    <a:solidFill>
                      <a:schemeClr val="tx1"/>
                    </a:solidFill>
                  </a:ln>
                  <a:solidFill>
                    <a:schemeClr val="tx1"/>
                  </a:solidFill>
                  <a:latin typeface="NikoshBAN" panose="02000000000000000000" pitchFamily="2" charset="0"/>
                  <a:cs typeface="NikoshBAN" panose="02000000000000000000" pitchFamily="2" charset="0"/>
                </a:rPr>
                <a:t>6</a:t>
              </a:r>
            </a:p>
          </p:txBody>
        </p:sp>
      </p:grpSp>
      <p:sp>
        <p:nvSpPr>
          <p:cNvPr id="12" name="TextBox 11"/>
          <p:cNvSpPr txBox="1"/>
          <p:nvPr/>
        </p:nvSpPr>
        <p:spPr>
          <a:xfrm>
            <a:off x="334631" y="3931508"/>
            <a:ext cx="4031314" cy="954107"/>
          </a:xfrm>
          <a:prstGeom prst="rect">
            <a:avLst/>
          </a:prstGeom>
          <a:noFill/>
        </p:spPr>
        <p:txBody>
          <a:bodyPr wrap="square" rtlCol="0">
            <a:spAutoFit/>
          </a:bodyPr>
          <a:lstStyle/>
          <a:p>
            <a:pPr algn="just"/>
            <a:r>
              <a:rPr lang="en-US" sz="2800" b="1" dirty="0" smtClean="0">
                <a:solidFill>
                  <a:schemeClr val="bg2">
                    <a:lumMod val="10000"/>
                  </a:schemeClr>
                </a:solidFill>
                <a:latin typeface="Times New Roman" panose="02020603050405020304" pitchFamily="18" charset="0"/>
                <a:cs typeface="Times New Roman" panose="02020603050405020304" pitchFamily="18" charset="0"/>
              </a:rPr>
              <a:t>Program</a:t>
            </a:r>
            <a:r>
              <a:rPr lang="bn-BD" sz="2800" b="1" dirty="0" smtClean="0">
                <a:solidFill>
                  <a:schemeClr val="bg2">
                    <a:lumMod val="10000"/>
                  </a:schemeClr>
                </a:solidFill>
                <a:latin typeface="NikoshBAN" panose="02000000000000000000" pitchFamily="2" charset="0"/>
                <a:cs typeface="NikoshBAN" panose="02000000000000000000" pitchFamily="2" charset="0"/>
              </a:rPr>
              <a:t> টি সিলেক্ট করে</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a:solidFill>
                  <a:schemeClr val="bg2">
                    <a:lumMod val="10000"/>
                  </a:schemeClr>
                </a:solidFill>
                <a:latin typeface="Times New Roman" panose="02020603050405020304" pitchFamily="18" charset="0"/>
                <a:cs typeface="Times New Roman" panose="02020603050405020304" pitchFamily="18" charset="0"/>
              </a:rPr>
              <a:t>Uninstall</a:t>
            </a:r>
            <a:r>
              <a:rPr lang="bn-BD" sz="2800" b="1" dirty="0" smtClean="0">
                <a:solidFill>
                  <a:schemeClr val="bg2">
                    <a:lumMod val="10000"/>
                  </a:schemeClr>
                </a:solidFill>
                <a:latin typeface="NikoshBAN" panose="02000000000000000000" pitchFamily="2" charset="0"/>
                <a:cs typeface="NikoshBAN" panose="02000000000000000000" pitchFamily="2" charset="0"/>
              </a:rPr>
              <a:t> এ ক্লিক করতে  হবে।</a:t>
            </a:r>
            <a:endParaRPr lang="en-US" sz="2800" b="1" dirty="0">
              <a:solidFill>
                <a:schemeClr val="bg2">
                  <a:lumMod val="10000"/>
                </a:schemeClr>
              </a:solidFill>
            </a:endParaRPr>
          </a:p>
        </p:txBody>
      </p:sp>
      <p:sp>
        <p:nvSpPr>
          <p:cNvPr id="15" name="TextBox 14"/>
          <p:cNvSpPr txBox="1"/>
          <p:nvPr/>
        </p:nvSpPr>
        <p:spPr>
          <a:xfrm>
            <a:off x="4795099" y="3931508"/>
            <a:ext cx="4031314" cy="954107"/>
          </a:xfrm>
          <a:prstGeom prst="rect">
            <a:avLst/>
          </a:prstGeom>
          <a:noFill/>
        </p:spPr>
        <p:txBody>
          <a:bodyPr wrap="square" rtlCol="0">
            <a:spAutoFit/>
          </a:bodyPr>
          <a:lstStyle/>
          <a:p>
            <a:pPr algn="just"/>
            <a:r>
              <a:rPr lang="en-US" sz="2800" b="1" dirty="0" smtClean="0">
                <a:solidFill>
                  <a:schemeClr val="bg2">
                    <a:lumMod val="10000"/>
                  </a:schemeClr>
                </a:solidFill>
                <a:latin typeface="Times New Roman" panose="02020603050405020304" pitchFamily="18" charset="0"/>
                <a:cs typeface="Times New Roman" panose="02020603050405020304" pitchFamily="18" charset="0"/>
              </a:rPr>
              <a:t>Uninstall</a:t>
            </a:r>
            <a:r>
              <a:rPr lang="bn-BD" sz="2800" b="1" dirty="0" smtClean="0">
                <a:solidFill>
                  <a:schemeClr val="bg2">
                    <a:lumMod val="10000"/>
                  </a:schemeClr>
                </a:solidFill>
                <a:latin typeface="NikoshBAN" panose="02000000000000000000" pitchFamily="2" charset="0"/>
                <a:cs typeface="NikoshBAN" panose="02000000000000000000" pitchFamily="2" charset="0"/>
              </a:rPr>
              <a:t> করার পর সাধারণত কম্পিউটারটি রিস্টার্ট করতে  হবে।</a:t>
            </a:r>
            <a:endParaRPr lang="en-US" sz="2800" b="1" dirty="0">
              <a:solidFill>
                <a:schemeClr val="bg2">
                  <a:lumMod val="10000"/>
                </a:schemeClr>
              </a:solidFill>
            </a:endParaRPr>
          </a:p>
        </p:txBody>
      </p:sp>
      <p:sp>
        <p:nvSpPr>
          <p:cNvPr id="16" name="TextBox 15"/>
          <p:cNvSpPr txBox="1"/>
          <p:nvPr/>
        </p:nvSpPr>
        <p:spPr>
          <a:xfrm>
            <a:off x="758697" y="5242793"/>
            <a:ext cx="7558088" cy="1384995"/>
          </a:xfrm>
          <a:prstGeom prst="rect">
            <a:avLst/>
          </a:prstGeom>
          <a:noFill/>
        </p:spPr>
        <p:txBody>
          <a:bodyPr wrap="square" rtlCol="0">
            <a:spAutoFit/>
          </a:bodyPr>
          <a:lstStyle/>
          <a:p>
            <a:pPr algn="just"/>
            <a:r>
              <a:rPr lang="bn-BD" sz="28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নোট-</a:t>
            </a:r>
            <a:r>
              <a:rPr lang="bn-BD" sz="2800" dirty="0" smtClean="0">
                <a:solidFill>
                  <a:schemeClr val="bg2">
                    <a:lumMod val="10000"/>
                  </a:schemeClr>
                </a:solidFill>
                <a:latin typeface="NikoshBAN" panose="02000000000000000000" pitchFamily="2" charset="0"/>
                <a:cs typeface="NikoshBAN" panose="02000000000000000000" pitchFamily="2" charset="0"/>
              </a:rPr>
              <a:t> কোন সফটওয়্যার আনইনস্টলের পূর্বে তা নিশ্চিত হতে হবে। অন্যথায় আনইনস্টলকৃত সফটওয়্যারটি পুনরায় ইনস্টল ছাড়া কম্পিউটার চালানো সম্ভব নাও হতে পারে।</a:t>
            </a:r>
            <a:endParaRPr lang="en-US" sz="2800" dirty="0">
              <a:solidFill>
                <a:schemeClr val="bg2">
                  <a:lumMod val="10000"/>
                </a:schemeClr>
              </a:solidFill>
            </a:endParaRPr>
          </a:p>
        </p:txBody>
      </p:sp>
      <p:grpSp>
        <p:nvGrpSpPr>
          <p:cNvPr id="3" name="Group 2"/>
          <p:cNvGrpSpPr/>
          <p:nvPr/>
        </p:nvGrpSpPr>
        <p:grpSpPr>
          <a:xfrm>
            <a:off x="4849304" y="523863"/>
            <a:ext cx="3866065" cy="3250480"/>
            <a:chOff x="4692158" y="423843"/>
            <a:chExt cx="4237528" cy="3233741"/>
          </a:xfrm>
        </p:grpSpPr>
        <p:grpSp>
          <p:nvGrpSpPr>
            <p:cNvPr id="14" name="Group 13"/>
            <p:cNvGrpSpPr/>
            <p:nvPr/>
          </p:nvGrpSpPr>
          <p:grpSpPr>
            <a:xfrm>
              <a:off x="4692158" y="423843"/>
              <a:ext cx="4237528" cy="3233741"/>
              <a:chOff x="4749310" y="280985"/>
              <a:chExt cx="4237528" cy="3233741"/>
            </a:xfrm>
          </p:grpSpPr>
          <p:pic>
            <p:nvPicPr>
              <p:cNvPr id="4" name="Picture 3"/>
              <p:cNvPicPr>
                <a:picLocks noChangeAspect="1"/>
              </p:cNvPicPr>
              <p:nvPr/>
            </p:nvPicPr>
            <p:blipFill rotWithShape="1">
              <a:blip r:embed="rId3"/>
              <a:srcRect t="-442" r="26324" b="442"/>
              <a:stretch/>
            </p:blipFill>
            <p:spPr>
              <a:xfrm>
                <a:off x="4749310" y="280985"/>
                <a:ext cx="4237528" cy="3233741"/>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
            <p:nvSpPr>
              <p:cNvPr id="13" name="Rectangle 12"/>
              <p:cNvSpPr/>
              <p:nvPr/>
            </p:nvSpPr>
            <p:spPr>
              <a:xfrm>
                <a:off x="6293016" y="2942103"/>
                <a:ext cx="322097" cy="17257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32183" y="2696427"/>
              <a:ext cx="694230" cy="664165"/>
            </a:xfrm>
            <a:prstGeom prst="ellipse">
              <a:avLst/>
            </a:prstGeom>
            <a:solidFill>
              <a:schemeClr val="accent1">
                <a:lumMod val="20000"/>
                <a:lumOff val="80000"/>
              </a:schemeClr>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৭</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xmlns="" val="40055022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25709" y="433394"/>
            <a:ext cx="3902369" cy="836154"/>
          </a:xfrm>
          <a:prstGeom prst="roundRect">
            <a:avLst>
              <a:gd name="adj" fmla="val 15378"/>
            </a:avLst>
          </a:prstGeom>
          <a:solidFill>
            <a:schemeClr val="accent1">
              <a:lumMod val="40000"/>
              <a:lumOff val="60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prst="slope"/>
            </a:sp3d>
          </a:bodyPr>
          <a:lstStyle/>
          <a:p>
            <a:pPr algn="ctr"/>
            <a:r>
              <a:rPr lang="bn-BD" sz="4000" b="1" dirty="0" smtClean="0">
                <a:ln w="0"/>
                <a:solidFill>
                  <a:schemeClr val="tx1">
                    <a:lumMod val="95000"/>
                    <a:lumOff val="5000"/>
                  </a:schemeClr>
                </a:solidFill>
                <a:latin typeface="NikoshBAN" pitchFamily="2" charset="0"/>
                <a:cs typeface="NikoshBAN" pitchFamily="2" charset="0"/>
              </a:rPr>
              <a:t>জোড়ায় কাজ</a:t>
            </a:r>
          </a:p>
        </p:txBody>
      </p:sp>
      <p:sp>
        <p:nvSpPr>
          <p:cNvPr id="4" name="TextBox 3"/>
          <p:cNvSpPr txBox="1"/>
          <p:nvPr/>
        </p:nvSpPr>
        <p:spPr>
          <a:xfrm>
            <a:off x="431008" y="5274226"/>
            <a:ext cx="8286751" cy="954107"/>
          </a:xfrm>
          <a:prstGeom prst="roundRect">
            <a:avLst>
              <a:gd name="adj" fmla="val 0"/>
            </a:avLst>
          </a:prstGeom>
          <a:noFill/>
          <a:ln>
            <a:noFill/>
          </a:ln>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BD" sz="2800" b="1" dirty="0" smtClean="0">
                <a:solidFill>
                  <a:schemeClr val="bg2">
                    <a:lumMod val="10000"/>
                  </a:schemeClr>
                </a:solidFill>
                <a:latin typeface="NikoshBAN" panose="02000000000000000000" pitchFamily="2" charset="0"/>
                <a:cs typeface="NikoshBAN" panose="02000000000000000000" pitchFamily="2" charset="0"/>
              </a:rPr>
              <a:t>প্রক্রিয়া </a:t>
            </a:r>
            <a:r>
              <a:rPr lang="bn-BD" sz="2800" b="1" dirty="0">
                <a:solidFill>
                  <a:schemeClr val="bg2">
                    <a:lumMod val="10000"/>
                  </a:schemeClr>
                </a:solidFill>
                <a:latin typeface="NikoshBAN" panose="02000000000000000000" pitchFamily="2" charset="0"/>
                <a:cs typeface="NikoshBAN" panose="02000000000000000000" pitchFamily="2" charset="0"/>
              </a:rPr>
              <a:t>অনুসরণ </a:t>
            </a:r>
            <a:r>
              <a:rPr lang="bn-BD" sz="2800" b="1" dirty="0" smtClean="0">
                <a:solidFill>
                  <a:schemeClr val="bg2">
                    <a:lumMod val="10000"/>
                  </a:schemeClr>
                </a:solidFill>
                <a:latin typeface="NikoshBAN" panose="02000000000000000000" pitchFamily="2" charset="0"/>
                <a:cs typeface="NikoshBAN" panose="02000000000000000000" pitchFamily="2" charset="0"/>
              </a:rPr>
              <a:t>করে</a:t>
            </a:r>
            <a:r>
              <a:rPr lang="en-US" sz="2800" b="1" dirty="0" smtClean="0">
                <a:solidFill>
                  <a:schemeClr val="bg2">
                    <a:lumMod val="10000"/>
                  </a:schemeClr>
                </a:solidFill>
                <a:latin typeface="NikoshBAN" panose="02000000000000000000" pitchFamily="2" charset="0"/>
                <a:cs typeface="NikoshBAN" panose="02000000000000000000" pitchFamily="2" charset="0"/>
              </a:rPr>
              <a:t> </a:t>
            </a:r>
            <a:r>
              <a:rPr lang="bn-BD" sz="2800" b="1" dirty="0" smtClean="0">
                <a:solidFill>
                  <a:schemeClr val="bg2">
                    <a:lumMod val="10000"/>
                  </a:schemeClr>
                </a:solidFill>
                <a:latin typeface="NikoshBAN" panose="02000000000000000000" pitchFamily="2" charset="0"/>
                <a:cs typeface="NikoshBAN" panose="02000000000000000000" pitchFamily="2" charset="0"/>
              </a:rPr>
              <a:t>কম্পিউটা</a:t>
            </a:r>
            <a:r>
              <a:rPr lang="en-US" sz="2800" b="1" dirty="0" err="1" smtClean="0">
                <a:solidFill>
                  <a:schemeClr val="bg2">
                    <a:lumMod val="10000"/>
                  </a:schemeClr>
                </a:solidFill>
                <a:latin typeface="NikoshBAN" panose="02000000000000000000" pitchFamily="2" charset="0"/>
                <a:cs typeface="NikoshBAN" panose="02000000000000000000" pitchFamily="2" charset="0"/>
              </a:rPr>
              <a:t>রে</a:t>
            </a:r>
            <a:r>
              <a:rPr lang="bn-BD" sz="2800" b="1" dirty="0" smtClean="0">
                <a:solidFill>
                  <a:schemeClr val="bg2">
                    <a:lumMod val="10000"/>
                  </a:schemeClr>
                </a:solidFill>
                <a:latin typeface="NikoshBAN" panose="02000000000000000000" pitchFamily="2" charset="0"/>
                <a:cs typeface="NikoshBAN" panose="02000000000000000000" pitchFamily="2" charset="0"/>
              </a:rPr>
              <a:t> </a:t>
            </a:r>
            <a:r>
              <a:rPr lang="bn-BD" sz="2800" b="1" dirty="0">
                <a:solidFill>
                  <a:schemeClr val="bg2">
                    <a:lumMod val="10000"/>
                  </a:schemeClr>
                </a:solidFill>
                <a:latin typeface="NikoshBAN" panose="02000000000000000000" pitchFamily="2" charset="0"/>
                <a:cs typeface="NikoshBAN" panose="02000000000000000000" pitchFamily="2" charset="0"/>
              </a:rPr>
              <a:t>একটি</a:t>
            </a:r>
            <a:r>
              <a:rPr lang="en-US" sz="2800" b="1" dirty="0">
                <a:solidFill>
                  <a:schemeClr val="bg2">
                    <a:lumMod val="10000"/>
                  </a:schemeClr>
                </a:solidFill>
                <a:latin typeface="NikoshBAN" panose="02000000000000000000" pitchFamily="2" charset="0"/>
                <a:cs typeface="NikoshBAN" panose="02000000000000000000" pitchFamily="2" charset="0"/>
              </a:rPr>
              <a:t> </a:t>
            </a:r>
            <a:r>
              <a:rPr lang="bn-BD" sz="2800" b="1" dirty="0">
                <a:solidFill>
                  <a:schemeClr val="bg2">
                    <a:lumMod val="10000"/>
                  </a:schemeClr>
                </a:solidFill>
                <a:latin typeface="NikoshBAN" panose="02000000000000000000" pitchFamily="2" charset="0"/>
                <a:cs typeface="NikoshBAN" panose="02000000000000000000" pitchFamily="2" charset="0"/>
              </a:rPr>
              <a:t>সফটওয়্যার</a:t>
            </a:r>
            <a:r>
              <a:rPr lang="bn-BD" sz="2800" b="1" dirty="0">
                <a:solidFill>
                  <a:schemeClr val="tx1">
                    <a:lumMod val="95000"/>
                    <a:lumOff val="5000"/>
                  </a:schemeClr>
                </a:solidFill>
                <a:latin typeface="NikoshBAN" panose="02000000000000000000" pitchFamily="2" charset="0"/>
                <a:cs typeface="NikoshBAN" panose="02000000000000000000" pitchFamily="2" charset="0"/>
              </a:rPr>
              <a:t> </a:t>
            </a:r>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আনইনস্টল </a:t>
            </a:r>
            <a:r>
              <a:rPr lang="bn-BD" sz="2800" b="1" dirty="0">
                <a:solidFill>
                  <a:schemeClr val="tx1">
                    <a:lumMod val="95000"/>
                    <a:lumOff val="5000"/>
                  </a:schemeClr>
                </a:solidFill>
                <a:latin typeface="NikoshBAN" panose="02000000000000000000" pitchFamily="2" charset="0"/>
                <a:cs typeface="NikoshBAN" panose="02000000000000000000" pitchFamily="2" charset="0"/>
              </a:rPr>
              <a:t>করার পদ্ধতি বর্ণনা </a:t>
            </a:r>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কর। </a:t>
            </a:r>
            <a:r>
              <a:rPr lang="bn-BD" sz="2800" b="1" dirty="0" smtClean="0">
                <a:latin typeface="NikoshBAN" pitchFamily="2" charset="0"/>
                <a:cs typeface="NikoshBAN" pitchFamily="2" charset="0"/>
              </a:rPr>
              <a:t> </a:t>
            </a:r>
            <a:r>
              <a:rPr lang="en-US" sz="2800" b="1" dirty="0" smtClean="0">
                <a:latin typeface="NikoshBAN" pitchFamily="2" charset="0"/>
                <a:cs typeface="NikoshBAN" pitchFamily="2" charset="0"/>
              </a:rPr>
              <a:t> </a:t>
            </a:r>
            <a:endParaRPr lang="bn-BD" sz="28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4219" y="1778848"/>
            <a:ext cx="4235706" cy="3172692"/>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45835" y="1778848"/>
            <a:ext cx="4140981" cy="3172692"/>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1940813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07583" y="445912"/>
            <a:ext cx="7495504" cy="836154"/>
          </a:xfrm>
          <a:prstGeom prst="roundRect">
            <a:avLst>
              <a:gd name="adj" fmla="val 15378"/>
            </a:avLst>
          </a:prstGeom>
          <a:solidFill>
            <a:schemeClr val="accent1">
              <a:lumMod val="40000"/>
              <a:lumOff val="60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prst="slope"/>
            </a:sp3d>
          </a:bodyPr>
          <a:lstStyle/>
          <a:p>
            <a:pPr algn="ctr"/>
            <a:r>
              <a:rPr lang="bn-BD" sz="40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সফটওয়্যার ডিলিট</a:t>
            </a:r>
            <a:endParaRPr lang="bn-BD" sz="40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p:cNvSpPr/>
          <p:nvPr/>
        </p:nvSpPr>
        <p:spPr>
          <a:xfrm>
            <a:off x="0" y="5073809"/>
            <a:ext cx="8820751" cy="707886"/>
          </a:xfrm>
          <a:prstGeom prst="rect">
            <a:avLst/>
          </a:prstGeom>
        </p:spPr>
        <p:txBody>
          <a:bodyPr wrap="square">
            <a:spAutoFit/>
          </a:bodyPr>
          <a:lstStyle/>
          <a:p>
            <a:pPr algn="just"/>
            <a:r>
              <a:rPr lang="bn-BD" sz="2000" b="1" dirty="0" smtClean="0">
                <a:solidFill>
                  <a:schemeClr val="bg2">
                    <a:lumMod val="10000"/>
                  </a:schemeClr>
                </a:solidFill>
                <a:latin typeface="NikoshBAN" panose="02000000000000000000" pitchFamily="2" charset="0"/>
                <a:cs typeface="NikoshBAN" panose="02000000000000000000" pitchFamily="2" charset="0"/>
              </a:rPr>
              <a:t>আমরা জানি ডিলিট অর্থ মুছে ফেলা। মূলত কোন সফটওয়্যার আনইনস্টলের মাধ্যমে কম্পিউটার তথা আইসিটি যন্ত্র হতে </a:t>
            </a:r>
            <a:r>
              <a:rPr lang="bn-BD" sz="2000" b="1" dirty="0" smtClean="0">
                <a:solidFill>
                  <a:schemeClr val="tx1">
                    <a:lumMod val="95000"/>
                    <a:lumOff val="5000"/>
                  </a:schemeClr>
                </a:solidFill>
                <a:latin typeface="NikoshBAN" panose="02000000000000000000" pitchFamily="2" charset="0"/>
                <a:cs typeface="NikoshBAN" panose="02000000000000000000" pitchFamily="2" charset="0"/>
              </a:rPr>
              <a:t>ইনস্টল করা </a:t>
            </a:r>
            <a:r>
              <a:rPr lang="bn-BD" sz="2000" b="1" dirty="0" smtClean="0">
                <a:solidFill>
                  <a:schemeClr val="bg2">
                    <a:lumMod val="10000"/>
                  </a:schemeClr>
                </a:solidFill>
                <a:latin typeface="NikoshBAN" panose="02000000000000000000" pitchFamily="2" charset="0"/>
                <a:cs typeface="NikoshBAN" panose="02000000000000000000" pitchFamily="2" charset="0"/>
              </a:rPr>
              <a:t>সফটওয়্যার মুছে যায়। </a:t>
            </a:r>
            <a:endParaRPr lang="bn-BD" sz="2000" b="1" dirty="0">
              <a:ln w="0"/>
              <a:solidFill>
                <a:schemeClr val="tx1">
                  <a:lumMod val="95000"/>
                  <a:lumOff val="5000"/>
                </a:schemeClr>
              </a:solidFill>
              <a:latin typeface="NikoshBAN" pitchFamily="2" charset="0"/>
              <a:cs typeface="NikoshBAN" pitchFamily="2" charset="0"/>
            </a:endParaRPr>
          </a:p>
        </p:txBody>
      </p:sp>
      <p:sp>
        <p:nvSpPr>
          <p:cNvPr id="9" name="Rectangle 8"/>
          <p:cNvSpPr/>
          <p:nvPr/>
        </p:nvSpPr>
        <p:spPr>
          <a:xfrm>
            <a:off x="0" y="3825026"/>
            <a:ext cx="8976575" cy="1015663"/>
          </a:xfrm>
          <a:prstGeom prst="rect">
            <a:avLst/>
          </a:prstGeom>
        </p:spPr>
        <p:txBody>
          <a:bodyPr wrap="square">
            <a:spAutoFit/>
          </a:bodyPr>
          <a:lstStyle/>
          <a:p>
            <a:pPr algn="just"/>
            <a:r>
              <a:rPr lang="bn-BD" sz="2000" b="1" dirty="0" smtClean="0">
                <a:solidFill>
                  <a:schemeClr val="bg2">
                    <a:lumMod val="10000"/>
                  </a:schemeClr>
                </a:solidFill>
                <a:latin typeface="NikoshBAN" panose="02000000000000000000" pitchFamily="2" charset="0"/>
                <a:cs typeface="NikoshBAN" panose="02000000000000000000" pitchFamily="2" charset="0"/>
              </a:rPr>
              <a:t>উত্তরঃ</a:t>
            </a:r>
            <a:r>
              <a:rPr lang="bn-BD" sz="2000" b="1" dirty="0">
                <a:solidFill>
                  <a:schemeClr val="bg2">
                    <a:lumMod val="10000"/>
                  </a:schemeClr>
                </a:solidFill>
                <a:latin typeface="NikoshBAN" panose="02000000000000000000" pitchFamily="2" charset="0"/>
                <a:cs typeface="NikoshBAN" panose="02000000000000000000" pitchFamily="2" charset="0"/>
              </a:rPr>
              <a:t> </a:t>
            </a:r>
            <a:r>
              <a:rPr lang="bn-BD" sz="2000" b="1" dirty="0" smtClean="0">
                <a:solidFill>
                  <a:schemeClr val="tx1">
                    <a:lumMod val="95000"/>
                    <a:lumOff val="5000"/>
                  </a:schemeClr>
                </a:solidFill>
                <a:latin typeface="NikoshBAN" panose="02000000000000000000" pitchFamily="2" charset="0"/>
                <a:cs typeface="NikoshBAN" panose="02000000000000000000" pitchFamily="2" charset="0"/>
              </a:rPr>
              <a:t>ইনস্টলকৃত কোনো </a:t>
            </a:r>
            <a:r>
              <a:rPr lang="bn-BD" sz="2000" b="1" dirty="0" smtClean="0">
                <a:solidFill>
                  <a:schemeClr val="bg2">
                    <a:lumMod val="10000"/>
                  </a:schemeClr>
                </a:solidFill>
                <a:latin typeface="NikoshBAN" panose="02000000000000000000" pitchFamily="2" charset="0"/>
                <a:cs typeface="NikoshBAN" panose="02000000000000000000" pitchFamily="2" charset="0"/>
              </a:rPr>
              <a:t>সফটওয়্যার আনইনস্টলের </a:t>
            </a:r>
            <a:r>
              <a:rPr lang="bn-BD" sz="2000" b="1" dirty="0">
                <a:solidFill>
                  <a:schemeClr val="bg2">
                    <a:lumMod val="10000"/>
                  </a:schemeClr>
                </a:solidFill>
                <a:latin typeface="NikoshBAN" panose="02000000000000000000" pitchFamily="2" charset="0"/>
                <a:cs typeface="NikoshBAN" panose="02000000000000000000" pitchFamily="2" charset="0"/>
              </a:rPr>
              <a:t>মাধ্যমে</a:t>
            </a:r>
            <a:r>
              <a:rPr lang="bn-BD" sz="2000" b="1" dirty="0" smtClean="0">
                <a:solidFill>
                  <a:schemeClr val="tx1">
                    <a:lumMod val="95000"/>
                    <a:lumOff val="5000"/>
                  </a:schemeClr>
                </a:solidFill>
                <a:latin typeface="NikoshBAN" panose="02000000000000000000" pitchFamily="2" charset="0"/>
                <a:cs typeface="NikoshBAN" panose="02000000000000000000" pitchFamily="2" charset="0"/>
              </a:rPr>
              <a:t> সম্পূর্ণ মুছে যায় না। </a:t>
            </a:r>
            <a:r>
              <a:rPr lang="bn-BD" sz="2000" b="1" dirty="0" smtClean="0">
                <a:solidFill>
                  <a:schemeClr val="bg2">
                    <a:lumMod val="10000"/>
                  </a:schemeClr>
                </a:solidFill>
                <a:latin typeface="NikoshBAN" panose="02000000000000000000" pitchFamily="2" charset="0"/>
                <a:cs typeface="NikoshBAN" panose="02000000000000000000" pitchFamily="2" charset="0"/>
              </a:rPr>
              <a:t>আনইনস্টল করলে সফটওয়্যারটির কিছু অংশ অপারেটিং সিস্টেমের রেজিস্ট্রি ফাইলে থেকে যায়।</a:t>
            </a:r>
            <a:endParaRPr lang="bn-BD" sz="2000" b="1" dirty="0">
              <a:ln w="0"/>
              <a:solidFill>
                <a:schemeClr val="tx1">
                  <a:lumMod val="95000"/>
                  <a:lumOff val="5000"/>
                </a:schemeClr>
              </a:solidFill>
              <a:latin typeface="NikoshBAN" pitchFamily="2" charset="0"/>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1722" y="1647837"/>
            <a:ext cx="2956840" cy="1945369"/>
          </a:xfrm>
          <a:prstGeom prst="ellipse">
            <a:avLst/>
          </a:prstGeom>
          <a:ln w="63500"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37956" y="1647838"/>
            <a:ext cx="5248847" cy="1958247"/>
          </a:xfrm>
          <a:prstGeom prst="ellipse">
            <a:avLst/>
          </a:prstGeom>
          <a:ln w="63500"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9218140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xit" presetSubtype="32" fill="hold" grpId="1" nodeType="clickEffect">
                                  <p:stCondLst>
                                    <p:cond delay="0"/>
                                  </p:stCondLst>
                                  <p:childTnLst>
                                    <p:animEffect transition="out" filter="plus(out)">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1783" y="702297"/>
            <a:ext cx="4820551" cy="523220"/>
          </a:xfrm>
          <a:prstGeom prst="rect">
            <a:avLst/>
          </a:prstGeom>
        </p:spPr>
        <p:txBody>
          <a:bodyPr wrap="none">
            <a:spAutoFit/>
          </a:bodyPr>
          <a:lstStyle/>
          <a:p>
            <a:pPr algn="ctr"/>
            <a:r>
              <a:rPr lang="bn-BD" sz="28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তাহলে বলতো এখন আমাদের করণীয় কী?</a:t>
            </a:r>
            <a:endParaRPr lang="bn-BD" sz="2800" b="1" dirty="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471537" y="5331119"/>
            <a:ext cx="8301038" cy="954107"/>
          </a:xfrm>
          <a:prstGeom prst="rect">
            <a:avLst/>
          </a:prstGeom>
        </p:spPr>
        <p:txBody>
          <a:bodyPr wrap="square">
            <a:spAutoFit/>
          </a:bodyPr>
          <a:lstStyle/>
          <a:p>
            <a:pPr algn="just"/>
            <a:r>
              <a:rPr lang="bn-BD" sz="2800" b="1" dirty="0" smtClean="0">
                <a:solidFill>
                  <a:schemeClr val="bg2">
                    <a:lumMod val="10000"/>
                  </a:schemeClr>
                </a:solidFill>
                <a:latin typeface="NikoshBAN" panose="02000000000000000000" pitchFamily="2" charset="0"/>
                <a:cs typeface="NikoshBAN" panose="02000000000000000000" pitchFamily="2" charset="0"/>
              </a:rPr>
              <a:t>আমাদের করণীয় হলো নিয়ম </a:t>
            </a:r>
            <a:r>
              <a:rPr lang="bn-BD" sz="2800" b="1" dirty="0">
                <a:solidFill>
                  <a:schemeClr val="bg2">
                    <a:lumMod val="10000"/>
                  </a:schemeClr>
                </a:solidFill>
                <a:latin typeface="NikoshBAN" panose="02000000000000000000" pitchFamily="2" charset="0"/>
                <a:cs typeface="NikoshBAN" panose="02000000000000000000" pitchFamily="2" charset="0"/>
              </a:rPr>
              <a:t>মেনে ডিলিট করলে যেকোনো সফটওয়্যার সম্পূর্ণভাবে মুছে ফেলা সম্ভব। </a:t>
            </a:r>
            <a:endParaRPr lang="bn-BD" sz="2800" b="1" dirty="0">
              <a:ln w="0"/>
              <a:solidFill>
                <a:schemeClr val="tx1">
                  <a:lumMod val="95000"/>
                  <a:lumOff val="5000"/>
                </a:schemeClr>
              </a:solidFill>
              <a:latin typeface="NikoshBAN" pitchFamily="2" charset="0"/>
              <a:cs typeface="NikoshBAN" pitchFamily="2" charset="0"/>
            </a:endParaRPr>
          </a:p>
        </p:txBody>
      </p:sp>
      <p:grpSp>
        <p:nvGrpSpPr>
          <p:cNvPr id="9" name="Group 8"/>
          <p:cNvGrpSpPr/>
          <p:nvPr/>
        </p:nvGrpSpPr>
        <p:grpSpPr>
          <a:xfrm>
            <a:off x="1998858" y="1459198"/>
            <a:ext cx="5246396" cy="3600449"/>
            <a:chOff x="2456330" y="1544279"/>
            <a:chExt cx="4331453" cy="3237472"/>
          </a:xfrm>
          <a:effectLst>
            <a:glow rad="139700">
              <a:schemeClr val="accent6">
                <a:satMod val="175000"/>
                <a:alpha val="40000"/>
              </a:schemeClr>
            </a:glow>
          </a:effectLst>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56330" y="1544279"/>
              <a:ext cx="4331453" cy="3237472"/>
            </a:xfrm>
            <a:prstGeom prst="rect">
              <a:avLst/>
            </a:prstGeom>
            <a:ln w="76200" cap="sq" cmpd="thickThin">
              <a:solidFill>
                <a:schemeClr val="bg1">
                  <a:lumMod val="50000"/>
                </a:schemeClr>
              </a:solidFill>
              <a:prstDash val="solid"/>
              <a:miter lim="800000"/>
            </a:ln>
            <a:effectLst>
              <a:innerShdw blurRad="76200">
                <a:srgbClr val="000000"/>
              </a:innerShdw>
            </a:effectLst>
          </p:spPr>
        </p:pic>
        <p:cxnSp>
          <p:nvCxnSpPr>
            <p:cNvPr id="6" name="Straight Arrow Connector 5"/>
            <p:cNvCxnSpPr/>
            <p:nvPr/>
          </p:nvCxnSpPr>
          <p:spPr>
            <a:xfrm flipH="1" flipV="1">
              <a:off x="3271179" y="2033146"/>
              <a:ext cx="1085430" cy="562912"/>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3832890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
                                        <p:tgtEl>
                                          <p:spTgt spid="3"/>
                                        </p:tgtEl>
                                      </p:cBhvr>
                                    </p:animEffect>
                                    <p:anim calcmode="lin" valueType="num">
                                      <p:cBhvr>
                                        <p:cTn id="13" dur="400" fill="hold"/>
                                        <p:tgtEl>
                                          <p:spTgt spid="3"/>
                                        </p:tgtEl>
                                        <p:attrNameLst>
                                          <p:attrName>ppt_x</p:attrName>
                                        </p:attrNameLst>
                                      </p:cBhvr>
                                      <p:tavLst>
                                        <p:tav tm="0">
                                          <p:val>
                                            <p:strVal val="#ppt_x"/>
                                          </p:val>
                                        </p:tav>
                                        <p:tav tm="100000">
                                          <p:val>
                                            <p:strVal val="#ppt_x"/>
                                          </p:val>
                                        </p:tav>
                                      </p:tavLst>
                                    </p:anim>
                                    <p:anim calcmode="lin" valueType="num">
                                      <p:cBhvr>
                                        <p:cTn id="14" dur="400" fill="hold"/>
                                        <p:tgtEl>
                                          <p:spTgt spid="3"/>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5257"/>
            <a:ext cx="8989454" cy="1323439"/>
          </a:xfrm>
          <a:prstGeom prst="rect">
            <a:avLst/>
          </a:prstGeom>
          <a:solidFill>
            <a:schemeClr val="accent1">
              <a:lumMod val="40000"/>
              <a:lumOff val="60000"/>
            </a:schemeClr>
          </a:solidFill>
        </p:spPr>
        <p:txBody>
          <a:bodyPr wrap="square" rtlCol="0">
            <a:spAutoFit/>
          </a:bodyPr>
          <a:lstStyle/>
          <a:p>
            <a:pPr algn="ctr"/>
            <a:r>
              <a:rPr lang="bn-BD" sz="40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আনইনস্টলকৃত সফটওয়্যার ডিলিট</a:t>
            </a:r>
            <a:r>
              <a:rPr lang="bn-BD" sz="40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করার বিভিন্ন ধাপ-</a:t>
            </a:r>
            <a:r>
              <a:rPr lang="bn-BD" sz="4000" b="1" dirty="0" smtClean="0">
                <a:solidFill>
                  <a:schemeClr val="bg2">
                    <a:lumMod val="10000"/>
                  </a:schemeClr>
                </a:solidFill>
                <a:effectLst>
                  <a:outerShdw blurRad="38100" dist="38100" dir="2700000" algn="tl">
                    <a:srgbClr val="000000">
                      <a:alpha val="43137"/>
                    </a:srgbClr>
                  </a:outerShdw>
                </a:effectLst>
              </a:rPr>
              <a:t> </a:t>
            </a:r>
            <a:endParaRPr lang="bn-BD" sz="4000" b="1" dirty="0" smtClean="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942943" y="5917077"/>
            <a:ext cx="7300913" cy="523220"/>
          </a:xfrm>
          <a:prstGeom prst="rect">
            <a:avLst/>
          </a:prstGeom>
        </p:spPr>
        <p:txBody>
          <a:bodyPr wrap="square">
            <a:spAutoFit/>
          </a:bodyPr>
          <a:lstStyle/>
          <a:p>
            <a:pPr algn="just"/>
            <a:r>
              <a:rPr lang="en-US" sz="2800" b="1" dirty="0" smtClean="0">
                <a:solidFill>
                  <a:schemeClr val="bg2">
                    <a:lumMod val="10000"/>
                  </a:schemeClr>
                </a:solidFill>
                <a:latin typeface="Times New Roman" panose="02020603050405020304" pitchFamily="18" charset="0"/>
                <a:cs typeface="Times New Roman" panose="02020603050405020304" pitchFamily="18" charset="0"/>
              </a:rPr>
              <a:t>Run Command</a:t>
            </a:r>
            <a:r>
              <a:rPr lang="bn-BD"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bn-BD" sz="2800" b="1" dirty="0" smtClean="0">
                <a:solidFill>
                  <a:schemeClr val="bg2">
                    <a:lumMod val="10000"/>
                  </a:schemeClr>
                </a:solidFill>
                <a:latin typeface="NikoshBAN" panose="02000000000000000000" pitchFamily="2" charset="0"/>
                <a:cs typeface="NikoshBAN" panose="02000000000000000000" pitchFamily="2" charset="0"/>
              </a:rPr>
              <a:t>চালু করে</a:t>
            </a:r>
            <a:r>
              <a:rPr lang="en-US" sz="2800" b="1" dirty="0" smtClean="0">
                <a:solidFill>
                  <a:schemeClr val="bg2">
                    <a:lumMod val="10000"/>
                  </a:schemeClr>
                </a:solidFill>
                <a:latin typeface="NikoshBAN" panose="02000000000000000000" pitchFamily="2" charset="0"/>
                <a:cs typeface="NikoshBAN" panose="02000000000000000000" pitchFamily="2"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regedit</a:t>
            </a:r>
            <a:r>
              <a:rPr lang="bn-BD" sz="2800" b="1" dirty="0" smtClean="0">
                <a:solidFill>
                  <a:schemeClr val="bg2">
                    <a:lumMod val="10000"/>
                  </a:schemeClr>
                </a:solidFill>
                <a:latin typeface="NikoshBAN" panose="02000000000000000000" pitchFamily="2" charset="0"/>
                <a:cs typeface="NikoshBAN" panose="02000000000000000000" pitchFamily="2" charset="0"/>
              </a:rPr>
              <a:t> লিখে</a:t>
            </a:r>
            <a:r>
              <a:rPr lang="en-US" sz="2800" b="1" dirty="0" smtClean="0">
                <a:solidFill>
                  <a:schemeClr val="bg2">
                    <a:lumMod val="10000"/>
                  </a:schemeClr>
                </a:solidFill>
                <a:latin typeface="NikoshBAN" panose="02000000000000000000" pitchFamily="2" charset="0"/>
                <a:cs typeface="NikoshBAN" panose="02000000000000000000" pitchFamily="2" charset="0"/>
              </a:rPr>
              <a:t> </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ok</a:t>
            </a:r>
            <a:r>
              <a:rPr lang="bn-BD" sz="2800" b="1" dirty="0" smtClean="0">
                <a:solidFill>
                  <a:schemeClr val="bg2">
                    <a:lumMod val="10000"/>
                  </a:schemeClr>
                </a:solidFill>
                <a:latin typeface="NikoshBAN" panose="02000000000000000000" pitchFamily="2" charset="0"/>
                <a:cs typeface="NikoshBAN" panose="02000000000000000000" pitchFamily="2" charset="0"/>
              </a:rPr>
              <a:t> করতে হবে। </a:t>
            </a:r>
            <a:endParaRPr lang="bn-BD" sz="2800" b="1" dirty="0">
              <a:ln w="0"/>
              <a:solidFill>
                <a:schemeClr val="tx1">
                  <a:lumMod val="95000"/>
                  <a:lumOff val="5000"/>
                </a:schemeClr>
              </a:solidFill>
              <a:latin typeface="NikoshBAN" pitchFamily="2" charset="0"/>
              <a:cs typeface="NikoshBAN" pitchFamily="2" charset="0"/>
            </a:endParaRPr>
          </a:p>
        </p:txBody>
      </p:sp>
      <p:grpSp>
        <p:nvGrpSpPr>
          <p:cNvPr id="2" name="Group 1"/>
          <p:cNvGrpSpPr/>
          <p:nvPr/>
        </p:nvGrpSpPr>
        <p:grpSpPr>
          <a:xfrm>
            <a:off x="1279352" y="2163650"/>
            <a:ext cx="6628097" cy="3537063"/>
            <a:chOff x="1615761" y="1915680"/>
            <a:chExt cx="5955283" cy="3556433"/>
          </a:xfrm>
          <a:effectLst>
            <a:glow rad="101600">
              <a:schemeClr val="accent2">
                <a:satMod val="175000"/>
                <a:alpha val="40000"/>
              </a:schemeClr>
            </a:glow>
          </a:effectLst>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5761" y="1915680"/>
              <a:ext cx="5955283" cy="3556433"/>
            </a:xfrm>
            <a:prstGeom prst="rect">
              <a:avLst/>
            </a:prstGeom>
            <a:ln w="76200" cap="sq" cmpd="thickThin">
              <a:solidFill>
                <a:schemeClr val="tx1">
                  <a:lumMod val="95000"/>
                  <a:lumOff val="5000"/>
                </a:schemeClr>
              </a:solidFill>
              <a:prstDash val="solid"/>
              <a:miter lim="800000"/>
            </a:ln>
            <a:effectLst>
              <a:innerShdw blurRad="76200">
                <a:srgbClr val="000000"/>
              </a:innerShdw>
            </a:effectLst>
          </p:spPr>
        </p:pic>
        <p:sp>
          <p:nvSpPr>
            <p:cNvPr id="5" name="Oval 4"/>
            <p:cNvSpPr/>
            <p:nvPr/>
          </p:nvSpPr>
          <p:spPr>
            <a:xfrm>
              <a:off x="1906090" y="3636744"/>
              <a:ext cx="694230" cy="664165"/>
            </a:xfrm>
            <a:prstGeom prst="ellipse">
              <a:avLst/>
            </a:prstGeom>
            <a:solidFill>
              <a:schemeClr val="accent1">
                <a:lumMod val="20000"/>
                <a:lumOff val="80000"/>
              </a:schemeClr>
            </a:solidFill>
            <a:ln w="76200">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১</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xmlns="" val="24716952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777875"/>
            <a:ext cx="4610636" cy="954107"/>
          </a:xfrm>
          <a:prstGeom prst="rect">
            <a:avLst/>
          </a:prstGeom>
        </p:spPr>
        <p:txBody>
          <a:bodyPr wrap="square">
            <a:spAutoFit/>
          </a:bodyPr>
          <a:lstStyle/>
          <a:p>
            <a:pPr algn="just"/>
            <a:r>
              <a:rPr lang="bn-BD" sz="2800" b="1" dirty="0" smtClean="0">
                <a:solidFill>
                  <a:schemeClr val="bg2">
                    <a:lumMod val="10000"/>
                  </a:schemeClr>
                </a:solidFill>
                <a:latin typeface="NikoshBAN" panose="02000000000000000000" pitchFamily="2" charset="0"/>
                <a:cs typeface="NikoshBAN" panose="02000000000000000000" pitchFamily="2" charset="0"/>
              </a:rPr>
              <a:t>ফাইল মেনুতে প্রবেশ করতে হবে। </a:t>
            </a:r>
            <a:endParaRPr lang="bn-BD" sz="2800" b="1" dirty="0">
              <a:ln w="0"/>
              <a:solidFill>
                <a:schemeClr val="tx1">
                  <a:lumMod val="95000"/>
                  <a:lumOff val="5000"/>
                </a:schemeClr>
              </a:solidFill>
              <a:latin typeface="NikoshBAN" pitchFamily="2" charset="0"/>
              <a:cs typeface="NikoshBAN" pitchFamily="2" charset="0"/>
            </a:endParaRPr>
          </a:p>
        </p:txBody>
      </p:sp>
      <p:sp>
        <p:nvSpPr>
          <p:cNvPr id="6" name="Rectangle 5"/>
          <p:cNvSpPr/>
          <p:nvPr/>
        </p:nvSpPr>
        <p:spPr>
          <a:xfrm>
            <a:off x="4939948" y="2777875"/>
            <a:ext cx="4204051" cy="523220"/>
          </a:xfrm>
          <a:prstGeom prst="rect">
            <a:avLst/>
          </a:prstGeom>
        </p:spPr>
        <p:txBody>
          <a:bodyPr wrap="square">
            <a:spAutoFit/>
          </a:bodyPr>
          <a:lstStyle/>
          <a:p>
            <a:pPr algn="just"/>
            <a:r>
              <a:rPr lang="en-US" sz="2800" b="1" dirty="0" smtClean="0">
                <a:solidFill>
                  <a:schemeClr val="bg2">
                    <a:lumMod val="10000"/>
                  </a:schemeClr>
                </a:solidFill>
                <a:latin typeface="Times New Roman" panose="02020603050405020304" pitchFamily="18" charset="0"/>
                <a:cs typeface="Times New Roman" panose="02020603050405020304" pitchFamily="18" charset="0"/>
              </a:rPr>
              <a:t>Export</a:t>
            </a:r>
            <a:r>
              <a:rPr lang="bn-BD" sz="2800" b="1" dirty="0" smtClean="0">
                <a:solidFill>
                  <a:schemeClr val="bg2">
                    <a:lumMod val="10000"/>
                  </a:schemeClr>
                </a:solidFill>
                <a:latin typeface="NikoshBAN" panose="02000000000000000000" pitchFamily="2" charset="0"/>
                <a:cs typeface="NikoshBAN" panose="02000000000000000000" pitchFamily="2" charset="0"/>
              </a:rPr>
              <a:t> এ ক্লিক করতে হবে। </a:t>
            </a:r>
            <a:endParaRPr lang="bn-BD" sz="2800" b="1" dirty="0">
              <a:ln w="0"/>
              <a:solidFill>
                <a:schemeClr val="tx1">
                  <a:lumMod val="95000"/>
                  <a:lumOff val="5000"/>
                </a:schemeClr>
              </a:solidFill>
              <a:latin typeface="NikoshBAN" pitchFamily="2" charset="0"/>
              <a:cs typeface="NikoshBAN" pitchFamily="2" charset="0"/>
            </a:endParaRPr>
          </a:p>
        </p:txBody>
      </p:sp>
      <p:sp>
        <p:nvSpPr>
          <p:cNvPr id="9" name="Rectangle 8"/>
          <p:cNvSpPr/>
          <p:nvPr/>
        </p:nvSpPr>
        <p:spPr>
          <a:xfrm>
            <a:off x="270456" y="6247033"/>
            <a:ext cx="4146998" cy="461665"/>
          </a:xfrm>
          <a:prstGeom prst="rect">
            <a:avLst/>
          </a:prstGeom>
        </p:spPr>
        <p:txBody>
          <a:bodyPr wrap="square">
            <a:spAutoFit/>
          </a:bodyPr>
          <a:lstStyle/>
          <a:p>
            <a:pPr algn="just"/>
            <a:r>
              <a:rPr lang="en-US" sz="2400" b="1" dirty="0" smtClean="0">
                <a:solidFill>
                  <a:schemeClr val="bg2">
                    <a:lumMod val="10000"/>
                  </a:schemeClr>
                </a:solidFill>
                <a:latin typeface="Times New Roman" panose="02020603050405020304" pitchFamily="18" charset="0"/>
                <a:cs typeface="Times New Roman" panose="02020603050405020304" pitchFamily="18" charset="0"/>
              </a:rPr>
              <a:t>C</a:t>
            </a:r>
            <a:r>
              <a:rPr lang="bn-BD" sz="2400" b="1" dirty="0" smtClean="0">
                <a:solidFill>
                  <a:schemeClr val="bg2">
                    <a:lumMod val="10000"/>
                  </a:schemeClr>
                </a:solidFill>
                <a:latin typeface="NikoshBAN" panose="02000000000000000000" pitchFamily="2" charset="0"/>
                <a:cs typeface="NikoshBAN" panose="02000000000000000000" pitchFamily="2" charset="0"/>
              </a:rPr>
              <a:t> ড্রাইভ সিলেক্ট করতে হবে। </a:t>
            </a:r>
            <a:endParaRPr lang="bn-BD" sz="2400" b="1" dirty="0">
              <a:ln w="0"/>
              <a:solidFill>
                <a:schemeClr val="tx1">
                  <a:lumMod val="95000"/>
                  <a:lumOff val="5000"/>
                </a:schemeClr>
              </a:solidFill>
              <a:latin typeface="NikoshBAN" pitchFamily="2" charset="0"/>
              <a:cs typeface="NikoshBAN" pitchFamily="2" charset="0"/>
            </a:endParaRPr>
          </a:p>
        </p:txBody>
      </p:sp>
      <p:sp>
        <p:nvSpPr>
          <p:cNvPr id="11" name="Rectangle 10"/>
          <p:cNvSpPr/>
          <p:nvPr/>
        </p:nvSpPr>
        <p:spPr>
          <a:xfrm>
            <a:off x="4642850" y="6299217"/>
            <a:ext cx="4501150" cy="461665"/>
          </a:xfrm>
          <a:prstGeom prst="rect">
            <a:avLst/>
          </a:prstGeom>
        </p:spPr>
        <p:txBody>
          <a:bodyPr wrap="square">
            <a:spAutoFit/>
          </a:bodyPr>
          <a:lstStyle/>
          <a:p>
            <a:pPr algn="just"/>
            <a:r>
              <a:rPr lang="bn-BD" sz="2400" b="1" dirty="0" smtClean="0">
                <a:solidFill>
                  <a:schemeClr val="bg2">
                    <a:lumMod val="10000"/>
                  </a:schemeClr>
                </a:solidFill>
                <a:latin typeface="Times New Roman" panose="02020603050405020304" pitchFamily="18" charset="0"/>
                <a:cs typeface="NikoshBAN" panose="02000000000000000000" pitchFamily="2" charset="0"/>
              </a:rPr>
              <a:t>নাম দিয়ে ফাইলটি সেভ</a:t>
            </a:r>
            <a:r>
              <a:rPr lang="bn-BD" sz="2400" b="1" dirty="0" smtClean="0">
                <a:solidFill>
                  <a:schemeClr val="bg2">
                    <a:lumMod val="10000"/>
                  </a:schemeClr>
                </a:solidFill>
                <a:latin typeface="NikoshBAN" panose="02000000000000000000" pitchFamily="2" charset="0"/>
                <a:cs typeface="NikoshBAN" panose="02000000000000000000" pitchFamily="2" charset="0"/>
              </a:rPr>
              <a:t> করতে হবে। </a:t>
            </a:r>
            <a:endParaRPr lang="bn-BD" sz="2400" b="1" dirty="0">
              <a:ln w="0"/>
              <a:solidFill>
                <a:schemeClr val="tx1">
                  <a:lumMod val="95000"/>
                  <a:lumOff val="5000"/>
                </a:schemeClr>
              </a:solidFill>
              <a:latin typeface="NikoshBAN" pitchFamily="2" charset="0"/>
              <a:cs typeface="NikoshBAN" pitchFamily="2" charset="0"/>
            </a:endParaRPr>
          </a:p>
        </p:txBody>
      </p:sp>
      <p:grpSp>
        <p:nvGrpSpPr>
          <p:cNvPr id="4" name="Group 3"/>
          <p:cNvGrpSpPr/>
          <p:nvPr/>
        </p:nvGrpSpPr>
        <p:grpSpPr>
          <a:xfrm>
            <a:off x="753290" y="303783"/>
            <a:ext cx="3318224" cy="2373668"/>
            <a:chOff x="329556" y="172598"/>
            <a:chExt cx="3078831" cy="2256277"/>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556" y="172598"/>
              <a:ext cx="3078831" cy="2256277"/>
            </a:xfrm>
            <a:prstGeom prst="rect">
              <a:avLst/>
            </a:prstGeom>
            <a:ln w="57150" cap="sq">
              <a:solidFill>
                <a:schemeClr val="bg1">
                  <a:lumMod val="50000"/>
                </a:schemeClr>
              </a:solidFill>
              <a:miter lim="800000"/>
            </a:ln>
            <a:effectLst>
              <a:outerShdw blurRad="57150" dist="50800" dir="2700000" algn="tl" rotWithShape="0">
                <a:srgbClr val="000000">
                  <a:alpha val="40000"/>
                </a:srgbClr>
              </a:outerShdw>
            </a:effectLst>
          </p:spPr>
        </p:pic>
        <p:sp>
          <p:nvSpPr>
            <p:cNvPr id="16" name="Oval 15"/>
            <p:cNvSpPr/>
            <p:nvPr/>
          </p:nvSpPr>
          <p:spPr>
            <a:xfrm>
              <a:off x="2586151" y="1466707"/>
              <a:ext cx="694230" cy="664165"/>
            </a:xfrm>
            <a:prstGeom prst="ellipse">
              <a:avLst/>
            </a:prstGeom>
            <a:solidFill>
              <a:schemeClr val="accent1">
                <a:lumMod val="20000"/>
                <a:lumOff val="80000"/>
              </a:schemeClr>
            </a:solidFill>
            <a:ln w="57150">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২</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grpSp>
        <p:nvGrpSpPr>
          <p:cNvPr id="10" name="Group 9"/>
          <p:cNvGrpSpPr/>
          <p:nvPr/>
        </p:nvGrpSpPr>
        <p:grpSpPr>
          <a:xfrm>
            <a:off x="821912" y="3696237"/>
            <a:ext cx="3038785" cy="2460176"/>
            <a:chOff x="836200" y="3291698"/>
            <a:chExt cx="3038785" cy="2764699"/>
          </a:xfrm>
        </p:grpSpPr>
        <p:grpSp>
          <p:nvGrpSpPr>
            <p:cNvPr id="14" name="Group 13"/>
            <p:cNvGrpSpPr/>
            <p:nvPr/>
          </p:nvGrpSpPr>
          <p:grpSpPr>
            <a:xfrm>
              <a:off x="836200" y="3291698"/>
              <a:ext cx="3038785" cy="2764699"/>
              <a:chOff x="836200" y="3291698"/>
              <a:chExt cx="3038785" cy="2764699"/>
            </a:xfrm>
          </p:grpSpPr>
          <p:pic>
            <p:nvPicPr>
              <p:cNvPr id="12" name="Picture 11"/>
              <p:cNvPicPr>
                <a:picLocks noChangeAspect="1"/>
              </p:cNvPicPr>
              <p:nvPr/>
            </p:nvPicPr>
            <p:blipFill rotWithShape="1">
              <a:blip r:embed="rId3"/>
              <a:srcRect l="34852" t="10273" r="22693" b="21025"/>
              <a:stretch/>
            </p:blipFill>
            <p:spPr>
              <a:xfrm>
                <a:off x="836200" y="3291698"/>
                <a:ext cx="3038785" cy="2764699"/>
              </a:xfrm>
              <a:prstGeom prst="rect">
                <a:avLst/>
              </a:prstGeom>
              <a:ln w="57150" cap="sq">
                <a:solidFill>
                  <a:schemeClr val="bg1">
                    <a:lumMod val="50000"/>
                  </a:schemeClr>
                </a:solidFill>
                <a:miter lim="800000"/>
              </a:ln>
              <a:effectLst>
                <a:outerShdw blurRad="57150" dist="50800" dir="2700000" algn="tl" rotWithShape="0">
                  <a:srgbClr val="000000">
                    <a:alpha val="40000"/>
                  </a:srgbClr>
                </a:outerShdw>
              </a:effectLst>
            </p:spPr>
          </p:pic>
          <p:cxnSp>
            <p:nvCxnSpPr>
              <p:cNvPr id="13" name="Straight Arrow Connector 12"/>
              <p:cNvCxnSpPr/>
              <p:nvPr/>
            </p:nvCxnSpPr>
            <p:spPr>
              <a:xfrm flipH="1" flipV="1">
                <a:off x="1750334" y="4178774"/>
                <a:ext cx="721404" cy="50752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044354" y="5273831"/>
              <a:ext cx="694230" cy="664165"/>
            </a:xfrm>
            <a:prstGeom prst="ellipse">
              <a:avLst/>
            </a:prstGeom>
            <a:solidFill>
              <a:schemeClr val="accent1">
                <a:lumMod val="20000"/>
                <a:lumOff val="80000"/>
              </a:schemeClr>
            </a:solidFill>
            <a:ln w="57150">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৪</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grpSp>
        <p:nvGrpSpPr>
          <p:cNvPr id="21" name="Group 20"/>
          <p:cNvGrpSpPr/>
          <p:nvPr/>
        </p:nvGrpSpPr>
        <p:grpSpPr>
          <a:xfrm>
            <a:off x="5277949" y="3401518"/>
            <a:ext cx="3008801" cy="2754895"/>
            <a:chOff x="5292237" y="3301502"/>
            <a:chExt cx="3008801" cy="2754895"/>
          </a:xfrm>
        </p:grpSpPr>
        <p:grpSp>
          <p:nvGrpSpPr>
            <p:cNvPr id="18" name="Group 17"/>
            <p:cNvGrpSpPr/>
            <p:nvPr/>
          </p:nvGrpSpPr>
          <p:grpSpPr>
            <a:xfrm>
              <a:off x="5292237" y="3301502"/>
              <a:ext cx="3008801" cy="2754895"/>
              <a:chOff x="5292237" y="3301502"/>
              <a:chExt cx="3008801" cy="2754895"/>
            </a:xfrm>
          </p:grpSpPr>
          <p:pic>
            <p:nvPicPr>
              <p:cNvPr id="7" name="Picture 6"/>
              <p:cNvPicPr>
                <a:picLocks noChangeAspect="1"/>
              </p:cNvPicPr>
              <p:nvPr/>
            </p:nvPicPr>
            <p:blipFill rotWithShape="1">
              <a:blip r:embed="rId4"/>
              <a:srcRect l="35276" t="10283" r="22595" b="21108"/>
              <a:stretch/>
            </p:blipFill>
            <p:spPr>
              <a:xfrm>
                <a:off x="5292237" y="3301502"/>
                <a:ext cx="3008801" cy="2754895"/>
              </a:xfrm>
              <a:prstGeom prst="rect">
                <a:avLst/>
              </a:prstGeom>
              <a:ln w="57150" cap="sq">
                <a:solidFill>
                  <a:schemeClr val="bg1">
                    <a:lumMod val="50000"/>
                  </a:schemeClr>
                </a:solidFill>
                <a:miter lim="800000"/>
              </a:ln>
              <a:effectLst>
                <a:outerShdw blurRad="57150" dist="50800" dir="2700000" algn="tl" rotWithShape="0">
                  <a:srgbClr val="000000">
                    <a:alpha val="40000"/>
                  </a:srgbClr>
                </a:outerShdw>
              </a:effectLst>
            </p:spPr>
          </p:pic>
          <p:cxnSp>
            <p:nvCxnSpPr>
              <p:cNvPr id="15" name="Straight Arrow Connector 14"/>
              <p:cNvCxnSpPr/>
              <p:nvPr/>
            </p:nvCxnSpPr>
            <p:spPr>
              <a:xfrm>
                <a:off x="6843713" y="4743447"/>
                <a:ext cx="1028698" cy="47149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5406529" y="5273831"/>
              <a:ext cx="694230" cy="664165"/>
            </a:xfrm>
            <a:prstGeom prst="ellipse">
              <a:avLst/>
            </a:prstGeom>
            <a:solidFill>
              <a:schemeClr val="accent1">
                <a:lumMod val="20000"/>
                <a:lumOff val="80000"/>
              </a:schemeClr>
            </a:solidFill>
            <a:ln w="57150">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৫</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grpSp>
        <p:nvGrpSpPr>
          <p:cNvPr id="28" name="Group 27"/>
          <p:cNvGrpSpPr/>
          <p:nvPr/>
        </p:nvGrpSpPr>
        <p:grpSpPr>
          <a:xfrm>
            <a:off x="5004644" y="303783"/>
            <a:ext cx="3428228" cy="2371191"/>
            <a:chOff x="5047508" y="303783"/>
            <a:chExt cx="3428228" cy="2371191"/>
          </a:xfrm>
        </p:grpSpPr>
        <p:grpSp>
          <p:nvGrpSpPr>
            <p:cNvPr id="26" name="Group 25"/>
            <p:cNvGrpSpPr/>
            <p:nvPr/>
          </p:nvGrpSpPr>
          <p:grpSpPr>
            <a:xfrm>
              <a:off x="5047508" y="303783"/>
              <a:ext cx="3428228" cy="2371191"/>
              <a:chOff x="8711850" y="440462"/>
              <a:chExt cx="3428228" cy="2371191"/>
            </a:xfrm>
          </p:grpSpPr>
          <p:pic>
            <p:nvPicPr>
              <p:cNvPr id="24" name="Picture 2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711850" y="440462"/>
                <a:ext cx="3428228" cy="2371191"/>
              </a:xfrm>
              <a:prstGeom prst="rect">
                <a:avLst/>
              </a:prstGeom>
            </p:spPr>
          </p:pic>
          <p:sp>
            <p:nvSpPr>
              <p:cNvPr id="25" name="Oval 24"/>
              <p:cNvSpPr/>
              <p:nvPr/>
            </p:nvSpPr>
            <p:spPr>
              <a:xfrm>
                <a:off x="11277143" y="1975418"/>
                <a:ext cx="748210" cy="698721"/>
              </a:xfrm>
              <a:prstGeom prst="ellipse">
                <a:avLst/>
              </a:prstGeom>
              <a:solidFill>
                <a:schemeClr val="accent1">
                  <a:lumMod val="20000"/>
                  <a:lumOff val="80000"/>
                </a:schemeClr>
              </a:solidFill>
              <a:ln w="57150">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৩</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cxnSp>
          <p:nvCxnSpPr>
            <p:cNvPr id="27" name="Straight Arrow Connector 26"/>
            <p:cNvCxnSpPr/>
            <p:nvPr/>
          </p:nvCxnSpPr>
          <p:spPr>
            <a:xfrm flipH="1" flipV="1">
              <a:off x="5960397" y="773569"/>
              <a:ext cx="726155" cy="512306"/>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628608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93692" y="237532"/>
            <a:ext cx="3304571" cy="2980816"/>
            <a:chOff x="750844" y="291900"/>
            <a:chExt cx="3391095" cy="2908503"/>
          </a:xfrm>
        </p:grpSpPr>
        <p:grpSp>
          <p:nvGrpSpPr>
            <p:cNvPr id="3" name="Group 2"/>
            <p:cNvGrpSpPr/>
            <p:nvPr/>
          </p:nvGrpSpPr>
          <p:grpSpPr>
            <a:xfrm>
              <a:off x="750844" y="291900"/>
              <a:ext cx="3391095" cy="2908503"/>
              <a:chOff x="714376" y="257174"/>
              <a:chExt cx="2986088" cy="2498321"/>
            </a:xfrm>
          </p:grpSpPr>
          <p:pic>
            <p:nvPicPr>
              <p:cNvPr id="4" name="Picture 3"/>
              <p:cNvPicPr>
                <a:picLocks noChangeAspect="1"/>
              </p:cNvPicPr>
              <p:nvPr/>
            </p:nvPicPr>
            <p:blipFill rotWithShape="1">
              <a:blip r:embed="rId2"/>
              <a:srcRect l="17362" t="10033" r="35441" b="19732"/>
              <a:stretch/>
            </p:blipFill>
            <p:spPr>
              <a:xfrm>
                <a:off x="714376" y="257174"/>
                <a:ext cx="2986088" cy="2498321"/>
              </a:xfrm>
              <a:prstGeom prst="rect">
                <a:avLst/>
              </a:prstGeom>
              <a:ln w="57150" cap="sq" cmpd="thickThin">
                <a:solidFill>
                  <a:srgbClr val="000000"/>
                </a:solidFill>
                <a:prstDash val="solid"/>
                <a:miter lim="800000"/>
              </a:ln>
              <a:effectLst>
                <a:innerShdw blurRad="76200">
                  <a:srgbClr val="000000"/>
                </a:innerShdw>
              </a:effectLst>
            </p:spPr>
          </p:pic>
          <p:cxnSp>
            <p:nvCxnSpPr>
              <p:cNvPr id="7" name="Straight Arrow Connector 6"/>
              <p:cNvCxnSpPr/>
              <p:nvPr/>
            </p:nvCxnSpPr>
            <p:spPr>
              <a:xfrm flipH="1" flipV="1">
                <a:off x="1071565" y="500065"/>
                <a:ext cx="862180" cy="6477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5" name="Oval 14"/>
            <p:cNvSpPr/>
            <p:nvPr/>
          </p:nvSpPr>
          <p:spPr>
            <a:xfrm>
              <a:off x="3281454" y="2286137"/>
              <a:ext cx="694230" cy="664165"/>
            </a:xfrm>
            <a:prstGeom prst="ellipse">
              <a:avLst/>
            </a:prstGeom>
            <a:solidFill>
              <a:schemeClr val="accent1">
                <a:lumMod val="20000"/>
                <a:lumOff val="80000"/>
              </a:schemeClr>
            </a:solidFill>
            <a:ln w="5715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ln w="28575">
                    <a:solidFill>
                      <a:schemeClr val="tx1"/>
                    </a:solidFill>
                  </a:ln>
                  <a:solidFill>
                    <a:schemeClr val="tx1"/>
                  </a:solidFill>
                  <a:latin typeface="NikoshBAN" panose="02000000000000000000" pitchFamily="2" charset="0"/>
                  <a:cs typeface="NikoshBAN" panose="02000000000000000000" pitchFamily="2" charset="0"/>
                </a:rPr>
                <a:t>6</a:t>
              </a:r>
            </a:p>
          </p:txBody>
        </p:sp>
      </p:grpSp>
      <p:grpSp>
        <p:nvGrpSpPr>
          <p:cNvPr id="2" name="Group 1"/>
          <p:cNvGrpSpPr/>
          <p:nvPr/>
        </p:nvGrpSpPr>
        <p:grpSpPr>
          <a:xfrm>
            <a:off x="5021810" y="257175"/>
            <a:ext cx="3393521" cy="2961173"/>
            <a:chOff x="4812980" y="291899"/>
            <a:chExt cx="3286599" cy="2908504"/>
          </a:xfrm>
        </p:grpSpPr>
        <p:grpSp>
          <p:nvGrpSpPr>
            <p:cNvPr id="9" name="Group 8"/>
            <p:cNvGrpSpPr/>
            <p:nvPr/>
          </p:nvGrpSpPr>
          <p:grpSpPr>
            <a:xfrm>
              <a:off x="4812980" y="291899"/>
              <a:ext cx="3286599" cy="2908504"/>
              <a:chOff x="4386262" y="206172"/>
              <a:chExt cx="3100389" cy="2600326"/>
            </a:xfrm>
          </p:grpSpPr>
          <p:pic>
            <p:nvPicPr>
              <p:cNvPr id="5" name="Picture 4"/>
              <p:cNvPicPr>
                <a:picLocks noChangeAspect="1"/>
              </p:cNvPicPr>
              <p:nvPr/>
            </p:nvPicPr>
            <p:blipFill rotWithShape="1">
              <a:blip r:embed="rId3"/>
              <a:srcRect l="17204" t="9430" r="35139" b="19477"/>
              <a:stretch/>
            </p:blipFill>
            <p:spPr>
              <a:xfrm>
                <a:off x="4386262" y="206172"/>
                <a:ext cx="3100389" cy="2600326"/>
              </a:xfrm>
              <a:prstGeom prst="rect">
                <a:avLst/>
              </a:prstGeom>
              <a:ln w="57150" cap="sq" cmpd="thickThin">
                <a:solidFill>
                  <a:srgbClr val="000000"/>
                </a:solidFill>
                <a:prstDash val="solid"/>
                <a:miter lim="800000"/>
              </a:ln>
              <a:effectLst>
                <a:innerShdw blurRad="76200">
                  <a:srgbClr val="000000"/>
                </a:innerShdw>
              </a:effectLst>
            </p:spPr>
          </p:pic>
          <p:cxnSp>
            <p:nvCxnSpPr>
              <p:cNvPr id="8" name="Straight Arrow Connector 7"/>
              <p:cNvCxnSpPr/>
              <p:nvPr/>
            </p:nvCxnSpPr>
            <p:spPr>
              <a:xfrm flipH="1" flipV="1">
                <a:off x="4957765" y="1457326"/>
                <a:ext cx="949437" cy="492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971242" y="2286136"/>
              <a:ext cx="694230" cy="664165"/>
            </a:xfrm>
            <a:prstGeom prst="ellipse">
              <a:avLst/>
            </a:prstGeom>
            <a:solidFill>
              <a:schemeClr val="accent1">
                <a:lumMod val="20000"/>
                <a:lumOff val="80000"/>
              </a:schemeClr>
            </a:solidFill>
            <a:ln w="5715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৭</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grpSp>
        <p:nvGrpSpPr>
          <p:cNvPr id="24" name="Group 23"/>
          <p:cNvGrpSpPr/>
          <p:nvPr/>
        </p:nvGrpSpPr>
        <p:grpSpPr>
          <a:xfrm>
            <a:off x="171454" y="3871916"/>
            <a:ext cx="4583399" cy="2143124"/>
            <a:chOff x="100013" y="3914780"/>
            <a:chExt cx="4712967" cy="2200274"/>
          </a:xfrm>
        </p:grpSpPr>
        <p:grpSp>
          <p:nvGrpSpPr>
            <p:cNvPr id="12" name="Group 11"/>
            <p:cNvGrpSpPr/>
            <p:nvPr/>
          </p:nvGrpSpPr>
          <p:grpSpPr>
            <a:xfrm>
              <a:off x="100013" y="3914780"/>
              <a:ext cx="4712967" cy="2200274"/>
              <a:chOff x="1229192" y="3400425"/>
              <a:chExt cx="5201587" cy="2430749"/>
            </a:xfrm>
          </p:grpSpPr>
          <p:pic>
            <p:nvPicPr>
              <p:cNvPr id="10" name="Picture 9"/>
              <p:cNvPicPr>
                <a:picLocks noChangeAspect="1"/>
              </p:cNvPicPr>
              <p:nvPr/>
            </p:nvPicPr>
            <p:blipFill rotWithShape="1">
              <a:blip r:embed="rId4"/>
              <a:srcRect l="64281" t="34019" r="5607" b="40952"/>
              <a:stretch/>
            </p:blipFill>
            <p:spPr>
              <a:xfrm>
                <a:off x="1229192" y="3400425"/>
                <a:ext cx="5201587" cy="2430749"/>
              </a:xfrm>
              <a:prstGeom prst="rect">
                <a:avLst/>
              </a:prstGeom>
              <a:ln w="57150" cap="sq" cmpd="thickThin">
                <a:solidFill>
                  <a:srgbClr val="000000"/>
                </a:solidFill>
                <a:prstDash val="solid"/>
                <a:miter lim="800000"/>
              </a:ln>
              <a:effectLst>
                <a:innerShdw blurRad="76200">
                  <a:srgbClr val="000000"/>
                </a:innerShdw>
              </a:effectLst>
            </p:spPr>
          </p:pic>
          <p:cxnSp>
            <p:nvCxnSpPr>
              <p:cNvPr id="11" name="Straight Arrow Connector 10"/>
              <p:cNvCxnSpPr/>
              <p:nvPr/>
            </p:nvCxnSpPr>
            <p:spPr>
              <a:xfrm flipH="1" flipV="1">
                <a:off x="3143139" y="4077635"/>
                <a:ext cx="1118163" cy="5705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3897853" y="5307220"/>
              <a:ext cx="694230" cy="664165"/>
            </a:xfrm>
            <a:prstGeom prst="ellipse">
              <a:avLst/>
            </a:prstGeom>
            <a:solidFill>
              <a:schemeClr val="accent1">
                <a:lumMod val="20000"/>
                <a:lumOff val="80000"/>
              </a:schemeClr>
            </a:solidFill>
            <a:ln w="5715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৮</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grpSp>
        <p:nvGrpSpPr>
          <p:cNvPr id="13" name="Group 12"/>
          <p:cNvGrpSpPr/>
          <p:nvPr/>
        </p:nvGrpSpPr>
        <p:grpSpPr>
          <a:xfrm>
            <a:off x="4929192" y="3871916"/>
            <a:ext cx="4043361" cy="2143124"/>
            <a:chOff x="4857751" y="3914780"/>
            <a:chExt cx="4157663" cy="2200274"/>
          </a:xfrm>
        </p:grpSpPr>
        <p:grpSp>
          <p:nvGrpSpPr>
            <p:cNvPr id="18" name="Group 17"/>
            <p:cNvGrpSpPr/>
            <p:nvPr/>
          </p:nvGrpSpPr>
          <p:grpSpPr>
            <a:xfrm>
              <a:off x="4857751" y="3914780"/>
              <a:ext cx="4157663" cy="2200274"/>
              <a:chOff x="4964909" y="3357558"/>
              <a:chExt cx="5201587" cy="2430749"/>
            </a:xfrm>
          </p:grpSpPr>
          <p:pic>
            <p:nvPicPr>
              <p:cNvPr id="14" name="Picture 13"/>
              <p:cNvPicPr>
                <a:picLocks noChangeAspect="1"/>
              </p:cNvPicPr>
              <p:nvPr/>
            </p:nvPicPr>
            <p:blipFill rotWithShape="1">
              <a:blip r:embed="rId4"/>
              <a:srcRect l="64281" t="34019" r="5607" b="40952"/>
              <a:stretch/>
            </p:blipFill>
            <p:spPr>
              <a:xfrm>
                <a:off x="4964909" y="3357558"/>
                <a:ext cx="5201587" cy="2430749"/>
              </a:xfrm>
              <a:prstGeom prst="rect">
                <a:avLst/>
              </a:prstGeom>
              <a:ln w="57150" cap="sq" cmpd="thickThin">
                <a:solidFill>
                  <a:srgbClr val="000000"/>
                </a:solidFill>
                <a:prstDash val="solid"/>
                <a:miter lim="800000"/>
              </a:ln>
              <a:effectLst>
                <a:innerShdw blurRad="76200">
                  <a:srgbClr val="000000"/>
                </a:innerShdw>
              </a:effectLst>
            </p:spPr>
          </p:pic>
          <p:cxnSp>
            <p:nvCxnSpPr>
              <p:cNvPr id="16" name="Straight Arrow Connector 15"/>
              <p:cNvCxnSpPr/>
              <p:nvPr/>
            </p:nvCxnSpPr>
            <p:spPr>
              <a:xfrm flipV="1">
                <a:off x="8016013" y="4015744"/>
                <a:ext cx="1136883" cy="638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8099579" y="5307220"/>
              <a:ext cx="694230" cy="664165"/>
            </a:xfrm>
            <a:prstGeom prst="ellipse">
              <a:avLst/>
            </a:prstGeom>
            <a:solidFill>
              <a:schemeClr val="accent1">
                <a:lumMod val="20000"/>
                <a:lumOff val="80000"/>
              </a:schemeClr>
            </a:solidFill>
            <a:ln w="5715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a:ln w="28575">
                    <a:solidFill>
                      <a:schemeClr val="tx1"/>
                    </a:solidFill>
                  </a:ln>
                  <a:solidFill>
                    <a:schemeClr val="tx1"/>
                  </a:solidFill>
                  <a:latin typeface="NikoshBAN" panose="02000000000000000000" pitchFamily="2" charset="0"/>
                  <a:cs typeface="NikoshBAN" panose="02000000000000000000" pitchFamily="2" charset="0"/>
                </a:rPr>
                <a:t>৯</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sp>
        <p:nvSpPr>
          <p:cNvPr id="25" name="Rectangle 24"/>
          <p:cNvSpPr/>
          <p:nvPr/>
        </p:nvSpPr>
        <p:spPr>
          <a:xfrm>
            <a:off x="1" y="3232848"/>
            <a:ext cx="3975684" cy="523220"/>
          </a:xfrm>
          <a:prstGeom prst="rect">
            <a:avLst/>
          </a:prstGeom>
        </p:spPr>
        <p:txBody>
          <a:bodyPr wrap="square">
            <a:spAutoFit/>
          </a:bodyPr>
          <a:lstStyle/>
          <a:p>
            <a:pPr algn="just"/>
            <a:r>
              <a:rPr lang="en-US" sz="2800" b="1" dirty="0" smtClean="0">
                <a:solidFill>
                  <a:schemeClr val="bg2">
                    <a:lumMod val="10000"/>
                  </a:schemeClr>
                </a:solidFill>
                <a:latin typeface="Times New Roman" panose="02020603050405020304" pitchFamily="18" charset="0"/>
                <a:cs typeface="Times New Roman" panose="02020603050405020304" pitchFamily="18" charset="0"/>
              </a:rPr>
              <a:t>Edit</a:t>
            </a:r>
            <a:r>
              <a:rPr lang="bn-BD" sz="2800" b="1" dirty="0" smtClean="0">
                <a:solidFill>
                  <a:schemeClr val="bg2">
                    <a:lumMod val="10000"/>
                  </a:schemeClr>
                </a:solidFill>
                <a:latin typeface="NikoshBAN" panose="02000000000000000000" pitchFamily="2" charset="0"/>
                <a:cs typeface="NikoshBAN" panose="02000000000000000000" pitchFamily="2" charset="0"/>
              </a:rPr>
              <a:t> এ প্রবেশ করতে হবে। </a:t>
            </a:r>
            <a:endParaRPr lang="bn-BD" sz="2800" b="1" dirty="0">
              <a:ln w="0"/>
              <a:solidFill>
                <a:schemeClr val="tx1">
                  <a:lumMod val="95000"/>
                  <a:lumOff val="5000"/>
                </a:schemeClr>
              </a:solidFill>
              <a:latin typeface="NikoshBAN" pitchFamily="2" charset="0"/>
              <a:cs typeface="NikoshBAN" pitchFamily="2" charset="0"/>
            </a:endParaRPr>
          </a:p>
        </p:txBody>
      </p:sp>
      <p:sp>
        <p:nvSpPr>
          <p:cNvPr id="26" name="Rectangle 25"/>
          <p:cNvSpPr/>
          <p:nvPr/>
        </p:nvSpPr>
        <p:spPr>
          <a:xfrm>
            <a:off x="5406370" y="3262329"/>
            <a:ext cx="3557326" cy="523220"/>
          </a:xfrm>
          <a:prstGeom prst="rect">
            <a:avLst/>
          </a:prstGeom>
        </p:spPr>
        <p:txBody>
          <a:bodyPr wrap="square">
            <a:spAutoFit/>
          </a:bodyPr>
          <a:lstStyle/>
          <a:p>
            <a:pPr algn="just"/>
            <a:r>
              <a:rPr lang="en-US" sz="2800" b="1" dirty="0" smtClean="0">
                <a:solidFill>
                  <a:schemeClr val="bg2">
                    <a:lumMod val="10000"/>
                  </a:schemeClr>
                </a:solidFill>
                <a:latin typeface="Times New Roman" panose="02020603050405020304" pitchFamily="18" charset="0"/>
                <a:cs typeface="Times New Roman" panose="02020603050405020304" pitchFamily="18" charset="0"/>
              </a:rPr>
              <a:t>Find</a:t>
            </a:r>
            <a:r>
              <a:rPr lang="bn-BD" sz="2800" b="1" dirty="0" smtClean="0">
                <a:solidFill>
                  <a:schemeClr val="bg2">
                    <a:lumMod val="10000"/>
                  </a:schemeClr>
                </a:solidFill>
                <a:latin typeface="NikoshBAN" panose="02000000000000000000" pitchFamily="2" charset="0"/>
                <a:cs typeface="NikoshBAN" panose="02000000000000000000" pitchFamily="2" charset="0"/>
              </a:rPr>
              <a:t> এ যেতে হবে। </a:t>
            </a:r>
            <a:endParaRPr lang="bn-BD" sz="2800" b="1" dirty="0">
              <a:ln w="0"/>
              <a:solidFill>
                <a:schemeClr val="tx1">
                  <a:lumMod val="95000"/>
                  <a:lumOff val="5000"/>
                </a:schemeClr>
              </a:solidFill>
              <a:latin typeface="NikoshBAN" pitchFamily="2" charset="0"/>
              <a:cs typeface="NikoshBAN" pitchFamily="2" charset="0"/>
            </a:endParaRPr>
          </a:p>
        </p:txBody>
      </p:sp>
      <p:sp>
        <p:nvSpPr>
          <p:cNvPr id="27" name="Rectangle 26"/>
          <p:cNvSpPr/>
          <p:nvPr/>
        </p:nvSpPr>
        <p:spPr>
          <a:xfrm>
            <a:off x="171454" y="6105579"/>
            <a:ext cx="4458136" cy="507831"/>
          </a:xfrm>
          <a:prstGeom prst="rect">
            <a:avLst/>
          </a:prstGeom>
        </p:spPr>
        <p:txBody>
          <a:bodyPr wrap="square">
            <a:spAutoFit/>
          </a:bodyPr>
          <a:lstStyle/>
          <a:p>
            <a:pPr algn="just"/>
            <a:r>
              <a:rPr lang="en-US" sz="2700" b="1" dirty="0" smtClean="0">
                <a:solidFill>
                  <a:schemeClr val="bg2">
                    <a:lumMod val="10000"/>
                  </a:schemeClr>
                </a:solidFill>
                <a:latin typeface="Times New Roman" panose="02020603050405020304" pitchFamily="18" charset="0"/>
                <a:cs typeface="Times New Roman" panose="02020603050405020304" pitchFamily="18" charset="0"/>
              </a:rPr>
              <a:t>Delete</a:t>
            </a:r>
            <a:r>
              <a:rPr lang="bn-BD" sz="2700" b="1" dirty="0" smtClean="0">
                <a:solidFill>
                  <a:schemeClr val="bg2">
                    <a:lumMod val="10000"/>
                  </a:schemeClr>
                </a:solidFill>
                <a:latin typeface="NikoshBAN" panose="02000000000000000000" pitchFamily="2" charset="0"/>
                <a:cs typeface="NikoshBAN" panose="02000000000000000000" pitchFamily="2" charset="0"/>
              </a:rPr>
              <a:t> কৃত সফটওয়্যারটি খুঁজতে হবে। </a:t>
            </a:r>
            <a:endParaRPr lang="bn-BD" sz="2700" b="1" dirty="0">
              <a:ln w="0"/>
              <a:solidFill>
                <a:schemeClr val="tx1">
                  <a:lumMod val="95000"/>
                  <a:lumOff val="5000"/>
                </a:schemeClr>
              </a:solidFill>
              <a:latin typeface="NikoshBAN" pitchFamily="2" charset="0"/>
              <a:cs typeface="NikoshBAN" pitchFamily="2" charset="0"/>
            </a:endParaRPr>
          </a:p>
        </p:txBody>
      </p:sp>
      <p:sp>
        <p:nvSpPr>
          <p:cNvPr id="28" name="Rectangle 27"/>
          <p:cNvSpPr/>
          <p:nvPr/>
        </p:nvSpPr>
        <p:spPr>
          <a:xfrm>
            <a:off x="5022262" y="6059021"/>
            <a:ext cx="3950291" cy="523220"/>
          </a:xfrm>
          <a:prstGeom prst="rect">
            <a:avLst/>
          </a:prstGeom>
        </p:spPr>
        <p:txBody>
          <a:bodyPr wrap="square">
            <a:spAutoFit/>
          </a:bodyPr>
          <a:lstStyle/>
          <a:p>
            <a:pPr algn="just"/>
            <a:r>
              <a:rPr lang="en-US" sz="2800" b="1" dirty="0" smtClean="0">
                <a:solidFill>
                  <a:schemeClr val="bg2">
                    <a:lumMod val="10000"/>
                  </a:schemeClr>
                </a:solidFill>
                <a:latin typeface="Times New Roman" panose="02020603050405020304" pitchFamily="18" charset="0"/>
                <a:cs typeface="Times New Roman" panose="02020603050405020304" pitchFamily="18" charset="0"/>
              </a:rPr>
              <a:t>Find Next</a:t>
            </a:r>
            <a:r>
              <a:rPr lang="bn-BD" sz="2800" b="1" dirty="0" smtClean="0">
                <a:solidFill>
                  <a:schemeClr val="bg2">
                    <a:lumMod val="10000"/>
                  </a:schemeClr>
                </a:solidFill>
                <a:latin typeface="NikoshBAN" panose="02000000000000000000" pitchFamily="2" charset="0"/>
                <a:cs typeface="NikoshBAN" panose="02000000000000000000" pitchFamily="2" charset="0"/>
              </a:rPr>
              <a:t> এ ক্লিক করতে হবে। </a:t>
            </a:r>
            <a:endParaRPr lang="bn-BD" sz="2800" b="1" dirty="0">
              <a:ln w="0"/>
              <a:solidFill>
                <a:schemeClr val="tx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xmlns="" val="19881728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strVal val="#ppt_w+.3"/>
                                          </p:val>
                                        </p:tav>
                                        <p:tav tm="100000">
                                          <p:val>
                                            <p:strVal val="#ppt_w"/>
                                          </p:val>
                                        </p:tav>
                                      </p:tavLst>
                                    </p:anim>
                                    <p:anim calcmode="lin" valueType="num">
                                      <p:cBhvr>
                                        <p:cTn id="14" dur="1000" fill="hold"/>
                                        <p:tgtEl>
                                          <p:spTgt spid="26"/>
                                        </p:tgtEl>
                                        <p:attrNameLst>
                                          <p:attrName>ppt_h</p:attrName>
                                        </p:attrNameLst>
                                      </p:cBhvr>
                                      <p:tavLst>
                                        <p:tav tm="0">
                                          <p:val>
                                            <p:strVal val="#ppt_h"/>
                                          </p:val>
                                        </p:tav>
                                        <p:tav tm="100000">
                                          <p:val>
                                            <p:strVal val="#ppt_h"/>
                                          </p:val>
                                        </p:tav>
                                      </p:tavLst>
                                    </p:anim>
                                    <p:animEffect transition="in" filter="fade">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900" decel="100000" fill="hold"/>
                                        <p:tgtEl>
                                          <p:spTgt spid="2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957151" y="1432250"/>
            <a:ext cx="3722880" cy="954107"/>
          </a:xfrm>
          <a:prstGeom prst="rect">
            <a:avLst/>
          </a:prstGeom>
        </p:spPr>
        <p:txBody>
          <a:bodyPr wrap="square">
            <a:spAutoFit/>
          </a:bodyPr>
          <a:lstStyle/>
          <a:p>
            <a:pPr algn="just"/>
            <a:r>
              <a:rPr lang="bn-BD" sz="2800" b="1" dirty="0">
                <a:solidFill>
                  <a:schemeClr val="bg2">
                    <a:lumMod val="10000"/>
                  </a:schemeClr>
                </a:solidFill>
                <a:latin typeface="NikoshBAN" panose="02000000000000000000" pitchFamily="2" charset="0"/>
                <a:cs typeface="NikoshBAN" panose="02000000000000000000" pitchFamily="2" charset="0"/>
              </a:rPr>
              <a:t>সফটওয়্যারটি </a:t>
            </a:r>
            <a:r>
              <a:rPr lang="bn-BD" sz="2800" b="1" dirty="0" smtClean="0">
                <a:solidFill>
                  <a:schemeClr val="bg2">
                    <a:lumMod val="10000"/>
                  </a:schemeClr>
                </a:solidFill>
                <a:latin typeface="NikoshBAN" panose="02000000000000000000" pitchFamily="2" charset="0"/>
                <a:cs typeface="NikoshBAN" panose="02000000000000000000" pitchFamily="2" charset="0"/>
              </a:rPr>
              <a:t>সিলেক্ট</a:t>
            </a:r>
            <a:r>
              <a:rPr lang="en-US" sz="2800" b="1" dirty="0" smtClean="0">
                <a:solidFill>
                  <a:schemeClr val="bg2">
                    <a:lumMod val="10000"/>
                  </a:schemeClr>
                </a:solidFill>
                <a:latin typeface="NikoshBAN" panose="02000000000000000000" pitchFamily="2" charset="0"/>
                <a:cs typeface="NikoshBAN" panose="02000000000000000000" pitchFamily="2" charset="0"/>
              </a:rPr>
              <a:t> </a:t>
            </a:r>
            <a:r>
              <a:rPr lang="bn-BD" sz="2800" b="1" dirty="0" smtClean="0">
                <a:solidFill>
                  <a:schemeClr val="bg2">
                    <a:lumMod val="10000"/>
                  </a:schemeClr>
                </a:solidFill>
                <a:latin typeface="NikoshBAN" panose="02000000000000000000" pitchFamily="2" charset="0"/>
                <a:cs typeface="NikoshBAN" panose="02000000000000000000" pitchFamily="2" charset="0"/>
              </a:rPr>
              <a:t>করতে হবে। </a:t>
            </a:r>
            <a:endParaRPr lang="bn-BD" sz="2800" b="1" dirty="0">
              <a:ln w="0"/>
              <a:solidFill>
                <a:schemeClr val="tx1">
                  <a:lumMod val="95000"/>
                  <a:lumOff val="5000"/>
                </a:schemeClr>
              </a:solidFill>
              <a:latin typeface="NikoshBAN" pitchFamily="2" charset="0"/>
              <a:cs typeface="NikoshBAN" pitchFamily="2" charset="0"/>
            </a:endParaRPr>
          </a:p>
        </p:txBody>
      </p:sp>
      <p:sp>
        <p:nvSpPr>
          <p:cNvPr id="18" name="Rectangle 17"/>
          <p:cNvSpPr/>
          <p:nvPr/>
        </p:nvSpPr>
        <p:spPr>
          <a:xfrm>
            <a:off x="666982" y="4496470"/>
            <a:ext cx="3722880" cy="954107"/>
          </a:xfrm>
          <a:prstGeom prst="rect">
            <a:avLst/>
          </a:prstGeom>
        </p:spPr>
        <p:txBody>
          <a:bodyPr wrap="square">
            <a:spAutoFit/>
          </a:bodyPr>
          <a:lstStyle/>
          <a:p>
            <a:pPr algn="just"/>
            <a:r>
              <a:rPr lang="bn-BD" sz="2800" b="1" dirty="0" smtClean="0">
                <a:solidFill>
                  <a:schemeClr val="bg2">
                    <a:lumMod val="10000"/>
                  </a:schemeClr>
                </a:solidFill>
                <a:latin typeface="Times New Roman" panose="02020603050405020304" pitchFamily="18" charset="0"/>
                <a:cs typeface="NikoshBAN" panose="02000000000000000000" pitchFamily="2" charset="0"/>
              </a:rPr>
              <a:t>এবার ডান বাটনে ক্লিক করে </a:t>
            </a:r>
            <a:r>
              <a:rPr lang="en-US" sz="2800" b="1" dirty="0">
                <a:solidFill>
                  <a:schemeClr val="bg2">
                    <a:lumMod val="10000"/>
                  </a:schemeClr>
                </a:solidFill>
                <a:latin typeface="Times New Roman" panose="02020603050405020304" pitchFamily="18" charset="0"/>
                <a:cs typeface="Times New Roman" panose="02020603050405020304" pitchFamily="18" charset="0"/>
              </a:rPr>
              <a:t>Delete </a:t>
            </a:r>
            <a:r>
              <a:rPr lang="bn-BD" sz="2800" b="1" dirty="0" smtClean="0">
                <a:solidFill>
                  <a:schemeClr val="bg2">
                    <a:lumMod val="10000"/>
                  </a:schemeClr>
                </a:solidFill>
                <a:latin typeface="NikoshBAN" panose="02000000000000000000" pitchFamily="2" charset="0"/>
                <a:cs typeface="NikoshBAN" panose="02000000000000000000" pitchFamily="2" charset="0"/>
              </a:rPr>
              <a:t>এ ক্লিক করতে হবে। </a:t>
            </a:r>
            <a:endParaRPr lang="bn-BD" sz="2800" b="1" dirty="0">
              <a:ln w="0"/>
              <a:solidFill>
                <a:schemeClr val="tx1">
                  <a:lumMod val="95000"/>
                  <a:lumOff val="5000"/>
                </a:schemeClr>
              </a:solidFill>
              <a:latin typeface="NikoshBAN" pitchFamily="2" charset="0"/>
              <a:cs typeface="NikoshBAN" pitchFamily="2" charset="0"/>
            </a:endParaRPr>
          </a:p>
        </p:txBody>
      </p:sp>
      <p:grpSp>
        <p:nvGrpSpPr>
          <p:cNvPr id="12" name="Group 11"/>
          <p:cNvGrpSpPr/>
          <p:nvPr/>
        </p:nvGrpSpPr>
        <p:grpSpPr>
          <a:xfrm>
            <a:off x="317088" y="501760"/>
            <a:ext cx="4379804" cy="2727218"/>
            <a:chOff x="-3108267" y="2010664"/>
            <a:chExt cx="5126722" cy="3549269"/>
          </a:xfrm>
        </p:grpSpPr>
        <p:grpSp>
          <p:nvGrpSpPr>
            <p:cNvPr id="11" name="Group 10"/>
            <p:cNvGrpSpPr/>
            <p:nvPr/>
          </p:nvGrpSpPr>
          <p:grpSpPr>
            <a:xfrm>
              <a:off x="-3108267" y="2010664"/>
              <a:ext cx="5126722" cy="3549269"/>
              <a:chOff x="-3108267" y="2010664"/>
              <a:chExt cx="5126722" cy="3549269"/>
            </a:xfrm>
          </p:grpSpPr>
          <p:pic>
            <p:nvPicPr>
              <p:cNvPr id="9" name="Picture 8"/>
              <p:cNvPicPr>
                <a:picLocks noChangeAspect="1"/>
              </p:cNvPicPr>
              <p:nvPr/>
            </p:nvPicPr>
            <p:blipFill rotWithShape="1">
              <a:blip r:embed="rId2"/>
              <a:srcRect l="17639" t="10437" r="46529" b="45441"/>
              <a:stretch/>
            </p:blipFill>
            <p:spPr>
              <a:xfrm>
                <a:off x="-3108267" y="2010664"/>
                <a:ext cx="5126722" cy="3549269"/>
              </a:xfrm>
              <a:prstGeom prst="rect">
                <a:avLst/>
              </a:prstGeom>
            </p:spPr>
          </p:pic>
          <p:cxnSp>
            <p:nvCxnSpPr>
              <p:cNvPr id="17" name="Straight Arrow Connector 16"/>
              <p:cNvCxnSpPr/>
              <p:nvPr/>
            </p:nvCxnSpPr>
            <p:spPr>
              <a:xfrm flipV="1">
                <a:off x="-1305308" y="3148359"/>
                <a:ext cx="866390" cy="849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720265" y="4100712"/>
              <a:ext cx="817518" cy="789833"/>
            </a:xfrm>
            <a:prstGeom prst="ellipse">
              <a:avLst/>
            </a:prstGeom>
            <a:solidFill>
              <a:schemeClr val="accent1">
                <a:lumMod val="20000"/>
                <a:lumOff val="80000"/>
              </a:schemeClr>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ln w="28575">
                    <a:solidFill>
                      <a:schemeClr val="tx1"/>
                    </a:solidFill>
                  </a:ln>
                  <a:solidFill>
                    <a:schemeClr val="tx1"/>
                  </a:solidFill>
                  <a:latin typeface="NikoshBAN" panose="02000000000000000000" pitchFamily="2" charset="0"/>
                  <a:cs typeface="NikoshBAN" panose="02000000000000000000" pitchFamily="2" charset="0"/>
                </a:rPr>
                <a:t>১০</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grpSp>
        <p:nvGrpSpPr>
          <p:cNvPr id="23" name="Group 22"/>
          <p:cNvGrpSpPr/>
          <p:nvPr/>
        </p:nvGrpSpPr>
        <p:grpSpPr>
          <a:xfrm>
            <a:off x="4696892" y="3589109"/>
            <a:ext cx="4130420" cy="2768827"/>
            <a:chOff x="4656391" y="3489095"/>
            <a:chExt cx="4336515" cy="2979509"/>
          </a:xfrm>
        </p:grpSpPr>
        <p:grpSp>
          <p:nvGrpSpPr>
            <p:cNvPr id="21" name="Group 20"/>
            <p:cNvGrpSpPr/>
            <p:nvPr/>
          </p:nvGrpSpPr>
          <p:grpSpPr>
            <a:xfrm>
              <a:off x="4656391" y="3489095"/>
              <a:ext cx="4336515" cy="2979509"/>
              <a:chOff x="7371999" y="1088796"/>
              <a:chExt cx="4336515" cy="2979509"/>
            </a:xfrm>
          </p:grpSpPr>
          <p:pic>
            <p:nvPicPr>
              <p:cNvPr id="13" name="Picture 12"/>
              <p:cNvPicPr>
                <a:picLocks noChangeAspect="1"/>
              </p:cNvPicPr>
              <p:nvPr/>
            </p:nvPicPr>
            <p:blipFill rotWithShape="1">
              <a:blip r:embed="rId3"/>
              <a:srcRect l="17958" t="10768" r="46683" b="46021"/>
              <a:stretch/>
            </p:blipFill>
            <p:spPr>
              <a:xfrm>
                <a:off x="7371999" y="1088796"/>
                <a:ext cx="4336515" cy="2979509"/>
              </a:xfrm>
              <a:prstGeom prst="rect">
                <a:avLst/>
              </a:prstGeom>
            </p:spPr>
          </p:pic>
          <p:cxnSp>
            <p:nvCxnSpPr>
              <p:cNvPr id="20" name="Straight Arrow Connector 19"/>
              <p:cNvCxnSpPr/>
              <p:nvPr/>
            </p:nvCxnSpPr>
            <p:spPr>
              <a:xfrm flipV="1">
                <a:off x="9430934" y="2583086"/>
                <a:ext cx="693245" cy="639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8126565" y="5485875"/>
              <a:ext cx="694230" cy="664165"/>
            </a:xfrm>
            <a:prstGeom prst="ellipse">
              <a:avLst/>
            </a:prstGeom>
            <a:solidFill>
              <a:schemeClr val="accent1">
                <a:lumMod val="20000"/>
                <a:lumOff val="80000"/>
              </a:schemeClr>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ln w="28575">
                    <a:solidFill>
                      <a:schemeClr val="tx1"/>
                    </a:solidFill>
                  </a:ln>
                  <a:solidFill>
                    <a:schemeClr val="tx1"/>
                  </a:solidFill>
                  <a:latin typeface="NikoshBAN" panose="02000000000000000000" pitchFamily="2" charset="0"/>
                  <a:cs typeface="NikoshBAN" panose="02000000000000000000" pitchFamily="2" charset="0"/>
                </a:rPr>
                <a:t>১১</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xmlns="" val="32624057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Sequential Access Storage 8"/>
          <p:cNvSpPr/>
          <p:nvPr/>
        </p:nvSpPr>
        <p:spPr>
          <a:xfrm>
            <a:off x="1371600" y="1981200"/>
            <a:ext cx="6172200" cy="990600"/>
          </a:xfrm>
          <a:prstGeom prst="flowChartMagneticTap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6600" dirty="0" err="1">
                <a:solidFill>
                  <a:prstClr val="white"/>
                </a:solidFill>
                <a:latin typeface="NikoshBAN" pitchFamily="2" charset="0"/>
                <a:cs typeface="NikoshBAN" pitchFamily="2" charset="0"/>
              </a:rPr>
              <a:t>পাঠ</a:t>
            </a:r>
            <a:r>
              <a:rPr lang="en-US" sz="6600" dirty="0">
                <a:solidFill>
                  <a:prstClr val="white"/>
                </a:solidFill>
                <a:latin typeface="NikoshBAN" pitchFamily="2" charset="0"/>
                <a:cs typeface="NikoshBAN" pitchFamily="2" charset="0"/>
              </a:rPr>
              <a:t> </a:t>
            </a:r>
            <a:r>
              <a:rPr lang="en-US" sz="6600" dirty="0" err="1">
                <a:solidFill>
                  <a:prstClr val="white"/>
                </a:solidFill>
                <a:latin typeface="NikoshBAN" pitchFamily="2" charset="0"/>
                <a:cs typeface="NikoshBAN" pitchFamily="2" charset="0"/>
              </a:rPr>
              <a:t>পরিচিতি</a:t>
            </a:r>
            <a:endParaRPr lang="en-US" sz="6600" dirty="0">
              <a:solidFill>
                <a:prstClr val="white"/>
              </a:solidFill>
              <a:latin typeface="NikoshBAN" pitchFamily="2" charset="0"/>
              <a:cs typeface="NikoshBAN" pitchFamily="2" charset="0"/>
            </a:endParaRPr>
          </a:p>
        </p:txBody>
      </p:sp>
      <p:sp>
        <p:nvSpPr>
          <p:cNvPr id="2" name="Rectangle 1"/>
          <p:cNvSpPr/>
          <p:nvPr/>
        </p:nvSpPr>
        <p:spPr>
          <a:xfrm>
            <a:off x="304800" y="3581400"/>
            <a:ext cx="8458200" cy="2492990"/>
          </a:xfrm>
          <a:prstGeom prst="rect">
            <a:avLst/>
          </a:prstGeom>
        </p:spPr>
        <p:txBody>
          <a:bodyPr wrap="square">
            <a:spAutoFit/>
          </a:bodyPr>
          <a:lstStyle/>
          <a:p>
            <a:pPr algn="ctr" eaLnBrk="1" fontAlgn="auto" hangingPunct="1">
              <a:spcBef>
                <a:spcPts val="0"/>
              </a:spcBef>
              <a:spcAft>
                <a:spcPts val="0"/>
              </a:spcAft>
            </a:pPr>
            <a:r>
              <a:rPr lang="en-US" sz="4800" b="1" dirty="0" err="1">
                <a:solidFill>
                  <a:srgbClr val="009900"/>
                </a:solidFill>
                <a:latin typeface="NikoshBAN" pitchFamily="2" charset="0"/>
                <a:cs typeface="NikoshBAN" pitchFamily="2" charset="0"/>
              </a:rPr>
              <a:t>শ্রেণিঃ</a:t>
            </a:r>
            <a:r>
              <a:rPr lang="en-US" sz="4800" b="1" dirty="0">
                <a:solidFill>
                  <a:srgbClr val="009900"/>
                </a:solidFill>
                <a:latin typeface="NikoshBAN" pitchFamily="2" charset="0"/>
                <a:cs typeface="NikoshBAN" pitchFamily="2" charset="0"/>
              </a:rPr>
              <a:t> </a:t>
            </a:r>
            <a:r>
              <a:rPr lang="en-US" sz="4800" b="1" dirty="0" err="1">
                <a:solidFill>
                  <a:srgbClr val="009900"/>
                </a:solidFill>
                <a:latin typeface="NikoshBAN" pitchFamily="2" charset="0"/>
                <a:cs typeface="NikoshBAN" pitchFamily="2" charset="0"/>
              </a:rPr>
              <a:t>নবম</a:t>
            </a:r>
            <a:endParaRPr lang="en-US" sz="4800" b="1" dirty="0">
              <a:solidFill>
                <a:srgbClr val="009900"/>
              </a:solidFill>
              <a:latin typeface="NikoshBAN" pitchFamily="2" charset="0"/>
              <a:cs typeface="NikoshBAN" pitchFamily="2" charset="0"/>
            </a:endParaRPr>
          </a:p>
          <a:p>
            <a:pPr algn="ctr" eaLnBrk="1" fontAlgn="auto" hangingPunct="1">
              <a:spcBef>
                <a:spcPts val="0"/>
              </a:spcBef>
              <a:spcAft>
                <a:spcPts val="0"/>
              </a:spcAft>
            </a:pPr>
            <a:r>
              <a:rPr lang="en-US" sz="3600" dirty="0" err="1">
                <a:latin typeface="NikoshBAN" pitchFamily="2" charset="0"/>
                <a:cs typeface="NikoshBAN" pitchFamily="2" charset="0"/>
              </a:rPr>
              <a:t>সাধারণ</a:t>
            </a:r>
            <a:r>
              <a:rPr lang="en-US" sz="3600" dirty="0">
                <a:latin typeface="NikoshBAN" pitchFamily="2" charset="0"/>
                <a:cs typeface="NikoshBAN" pitchFamily="2" charset="0"/>
              </a:rPr>
              <a:t> </a:t>
            </a:r>
            <a:r>
              <a:rPr lang="en-US" sz="3600" dirty="0" smtClean="0">
                <a:latin typeface="NikoshBAN" pitchFamily="2" charset="0"/>
                <a:cs typeface="NikoshBAN" pitchFamily="2" charset="0"/>
              </a:rPr>
              <a:t>পাঠঃ</a:t>
            </a:r>
            <a:r>
              <a:rPr lang="en-US" sz="3600" b="1" dirty="0" smtClean="0">
                <a:solidFill>
                  <a:schemeClr val="tx1">
                    <a:lumMod val="85000"/>
                    <a:lumOff val="15000"/>
                  </a:schemeClr>
                </a:solidFill>
                <a:latin typeface="SutonnyMJ" pitchFamily="2" charset="0"/>
                <a:cs typeface="SutonnyMJ" pitchFamily="2" charset="0"/>
              </a:rPr>
              <a:t>2</a:t>
            </a:r>
            <a:r>
              <a:rPr lang="en-US" sz="3600" dirty="0" smtClean="0">
                <a:latin typeface="NikoshBAN" pitchFamily="2" charset="0"/>
              </a:rPr>
              <a:t>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অধ্যায়</a:t>
            </a:r>
            <a:endParaRPr lang="en-US" sz="3600" dirty="0">
              <a:latin typeface="NikoshBAN" pitchFamily="2" charset="0"/>
              <a:cs typeface="NikoshBAN" pitchFamily="2" charset="0"/>
            </a:endParaRPr>
          </a:p>
          <a:p>
            <a:pPr algn="ctr" eaLnBrk="1" fontAlgn="auto" hangingPunct="1">
              <a:spcBef>
                <a:spcPts val="0"/>
              </a:spcBef>
              <a:spcAft>
                <a:spcPts val="0"/>
              </a:spcAft>
            </a:pPr>
            <a:r>
              <a:rPr lang="bn-BD" sz="3600" b="1" dirty="0" smtClean="0">
                <a:solidFill>
                  <a:srgbClr val="FF0000"/>
                </a:solidFill>
                <a:latin typeface="NikoshBAN" pitchFamily="2" charset="0"/>
                <a:cs typeface="NikoshBAN" pitchFamily="2" charset="0"/>
              </a:rPr>
              <a:t>কম্পিউটার ও কম্পিউটার ব্যবহারকারীর</a:t>
            </a:r>
            <a:r>
              <a:rPr lang="en-US" sz="3600" b="1" dirty="0" smtClean="0">
                <a:solidFill>
                  <a:srgbClr val="FF0000"/>
                </a:solidFill>
                <a:latin typeface="NikoshBAN" pitchFamily="2" charset="0"/>
                <a:cs typeface="NikoshBAN" pitchFamily="2" charset="0"/>
              </a:rPr>
              <a:t> </a:t>
            </a:r>
            <a:r>
              <a:rPr lang="bn-BD" sz="3600" b="1" dirty="0" smtClean="0">
                <a:solidFill>
                  <a:srgbClr val="FF0000"/>
                </a:solidFill>
                <a:latin typeface="NikoshBAN" pitchFamily="2" charset="0"/>
                <a:cs typeface="NikoshBAN" pitchFamily="2" charset="0"/>
              </a:rPr>
              <a:t>                                   </a:t>
            </a:r>
            <a:r>
              <a:rPr lang="bn-BD" sz="3600" b="1" dirty="0" smtClean="0">
                <a:solidFill>
                  <a:srgbClr val="FF0000"/>
                </a:solidFill>
                <a:latin typeface="NikoshBAN" pitchFamily="2" charset="0"/>
                <a:cs typeface="NikoshBAN" pitchFamily="2" charset="0"/>
              </a:rPr>
              <a:t>নিরাপত্তা</a:t>
            </a:r>
            <a:endParaRPr lang="en-US" sz="3600" b="1" dirty="0" smtClean="0">
              <a:solidFill>
                <a:srgbClr val="FF0000"/>
              </a:solidFill>
              <a:latin typeface="NikoshBAN" pitchFamily="2" charset="0"/>
              <a:cs typeface="NikoshBAN" pitchFamily="2" charset="0"/>
            </a:endParaRPr>
          </a:p>
        </p:txBody>
      </p:sp>
      <p:pic>
        <p:nvPicPr>
          <p:cNvPr id="5" name="Picture 4" descr="cropped-concrete3d-copy11.jpg"/>
          <p:cNvPicPr>
            <a:picLocks noChangeAspect="1"/>
          </p:cNvPicPr>
          <p:nvPr/>
        </p:nvPicPr>
        <p:blipFill>
          <a:blip r:embed="rId2" cstate="print"/>
          <a:stretch>
            <a:fillRect/>
          </a:stretch>
        </p:blipFill>
        <p:spPr>
          <a:xfrm>
            <a:off x="190500" y="0"/>
            <a:ext cx="8953500" cy="1828800"/>
          </a:xfrm>
          <a:prstGeom prst="rect">
            <a:avLst/>
          </a:prstGeom>
        </p:spPr>
      </p:pic>
    </p:spTree>
    <p:extLst>
      <p:ext uri="{BB962C8B-B14F-4D97-AF65-F5344CB8AC3E}">
        <p14:creationId xmlns="" xmlns:p14="http://schemas.microsoft.com/office/powerpoint/2010/main" val="3411787107"/>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466" y="4494011"/>
            <a:ext cx="6870974" cy="954107"/>
          </a:xfrm>
          <a:prstGeom prst="rect">
            <a:avLst/>
          </a:prstGeom>
        </p:spPr>
        <p:txBody>
          <a:bodyPr wrap="square">
            <a:spAutoFit/>
          </a:bodyPr>
          <a:lstStyle/>
          <a:p>
            <a:pPr algn="just"/>
            <a:r>
              <a:rPr lang="bn-BD" sz="2800" b="1" dirty="0" smtClean="0">
                <a:solidFill>
                  <a:schemeClr val="bg2">
                    <a:lumMod val="10000"/>
                  </a:schemeClr>
                </a:solidFill>
                <a:latin typeface="NikoshBAN" panose="02000000000000000000" pitchFamily="2" charset="0"/>
                <a:cs typeface="NikoshBAN" panose="02000000000000000000" pitchFamily="2" charset="0"/>
              </a:rPr>
              <a:t>কীবোর্ড থেকে </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F3</a:t>
            </a:r>
            <a:r>
              <a:rPr lang="bn-BD" sz="2800" b="1" dirty="0" smtClean="0">
                <a:solidFill>
                  <a:schemeClr val="bg2">
                    <a:lumMod val="10000"/>
                  </a:schemeClr>
                </a:solidFill>
                <a:latin typeface="NikoshBAN" panose="02000000000000000000" pitchFamily="2" charset="0"/>
                <a:cs typeface="NikoshBAN" panose="02000000000000000000" pitchFamily="2" charset="0"/>
              </a:rPr>
              <a:t> চেপে রেজিস্ট্রির সব জায়গা থেকে ঐ নামের ফাইলগুলো মুছে দিতে হবে।</a:t>
            </a:r>
            <a:endParaRPr lang="bn-BD" sz="2800" b="1" dirty="0">
              <a:ln w="0"/>
              <a:solidFill>
                <a:schemeClr val="tx1">
                  <a:lumMod val="95000"/>
                  <a:lumOff val="5000"/>
                </a:schemeClr>
              </a:solidFill>
              <a:latin typeface="NikoshBAN" pitchFamily="2" charset="0"/>
              <a:cs typeface="NikoshBAN" pitchFamily="2" charset="0"/>
            </a:endParaRPr>
          </a:p>
        </p:txBody>
      </p:sp>
      <p:sp>
        <p:nvSpPr>
          <p:cNvPr id="3" name="TextBox 2"/>
          <p:cNvSpPr txBox="1"/>
          <p:nvPr/>
        </p:nvSpPr>
        <p:spPr>
          <a:xfrm>
            <a:off x="1285090" y="5529733"/>
            <a:ext cx="6701622" cy="954107"/>
          </a:xfrm>
          <a:prstGeom prst="rect">
            <a:avLst/>
          </a:prstGeom>
          <a:noFill/>
        </p:spPr>
        <p:txBody>
          <a:bodyPr wrap="square" rtlCol="0">
            <a:spAutoFit/>
          </a:bodyPr>
          <a:lstStyle/>
          <a:p>
            <a:pPr algn="ctr"/>
            <a:r>
              <a:rPr lang="bn-BD" sz="2800" b="1" dirty="0" smtClean="0">
                <a:solidFill>
                  <a:schemeClr val="bg2">
                    <a:lumMod val="10000"/>
                  </a:schemeClr>
                </a:solidFill>
                <a:latin typeface="NikoshBAN" panose="02000000000000000000" pitchFamily="2" charset="0"/>
                <a:cs typeface="NikoshBAN" panose="02000000000000000000" pitchFamily="2" charset="0"/>
              </a:rPr>
              <a:t>নোট- </a:t>
            </a:r>
            <a:r>
              <a:rPr lang="bn-BD" sz="2800" dirty="0" smtClean="0">
                <a:solidFill>
                  <a:schemeClr val="bg2">
                    <a:lumMod val="10000"/>
                  </a:schemeClr>
                </a:solidFill>
                <a:latin typeface="NikoshBAN" panose="02000000000000000000" pitchFamily="2" charset="0"/>
                <a:cs typeface="NikoshBAN" panose="02000000000000000000" pitchFamily="2" charset="0"/>
              </a:rPr>
              <a:t>এভাবে সব ধরনের আনইনস্টলকৃত সফটওয়্যার </a:t>
            </a:r>
            <a:r>
              <a:rPr lang="en-US" sz="2800" dirty="0">
                <a:solidFill>
                  <a:schemeClr val="bg2">
                    <a:lumMod val="10000"/>
                  </a:schemeClr>
                </a:solidFill>
                <a:latin typeface="Times New Roman" panose="02020603050405020304" pitchFamily="18" charset="0"/>
                <a:cs typeface="Times New Roman" panose="02020603050405020304" pitchFamily="18" charset="0"/>
              </a:rPr>
              <a:t>Delete</a:t>
            </a:r>
            <a:r>
              <a:rPr lang="bn-BD" sz="2800" dirty="0" smtClean="0">
                <a:solidFill>
                  <a:schemeClr val="bg2">
                    <a:lumMod val="10000"/>
                  </a:schemeClr>
                </a:solidFill>
                <a:latin typeface="NikoshBAN" panose="02000000000000000000" pitchFamily="2" charset="0"/>
                <a:cs typeface="NikoshBAN" panose="02000000000000000000" pitchFamily="2" charset="0"/>
              </a:rPr>
              <a:t> প্রক্রিয়া সম্পূর্ণ হবে।</a:t>
            </a:r>
            <a:endParaRPr lang="en-US" sz="2800" dirty="0">
              <a:solidFill>
                <a:schemeClr val="bg2">
                  <a:lumMod val="10000"/>
                </a:schemeClr>
              </a:solidFill>
            </a:endParaRPr>
          </a:p>
        </p:txBody>
      </p:sp>
      <p:grpSp>
        <p:nvGrpSpPr>
          <p:cNvPr id="9" name="Group 8"/>
          <p:cNvGrpSpPr/>
          <p:nvPr/>
        </p:nvGrpSpPr>
        <p:grpSpPr>
          <a:xfrm>
            <a:off x="1857376" y="485779"/>
            <a:ext cx="5443538" cy="3766841"/>
            <a:chOff x="1028699" y="556096"/>
            <a:chExt cx="4257676" cy="3235807"/>
          </a:xfrm>
        </p:grpSpPr>
        <p:grpSp>
          <p:nvGrpSpPr>
            <p:cNvPr id="7" name="Group 6"/>
            <p:cNvGrpSpPr/>
            <p:nvPr/>
          </p:nvGrpSpPr>
          <p:grpSpPr>
            <a:xfrm>
              <a:off x="1028699" y="556096"/>
              <a:ext cx="4257676" cy="3235807"/>
              <a:chOff x="1028699" y="556096"/>
              <a:chExt cx="4257676" cy="323580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4123" r="6530"/>
              <a:stretch/>
            </p:blipFill>
            <p:spPr>
              <a:xfrm>
                <a:off x="1028699" y="556096"/>
                <a:ext cx="4257676" cy="3235807"/>
              </a:xfrm>
              <a:prstGeom prst="rect">
                <a:avLst/>
              </a:prstGeom>
              <a:ln w="76200" cap="sq" cmpd="thickThin">
                <a:solidFill>
                  <a:srgbClr val="000000"/>
                </a:solidFill>
                <a:prstDash val="solid"/>
                <a:miter lim="800000"/>
              </a:ln>
              <a:effectLst>
                <a:innerShdw blurRad="76200">
                  <a:srgbClr val="000000"/>
                </a:innerShdw>
              </a:effectLst>
            </p:spPr>
          </p:pic>
          <p:cxnSp>
            <p:nvCxnSpPr>
              <p:cNvPr id="5" name="Straight Arrow Connector 4"/>
              <p:cNvCxnSpPr/>
              <p:nvPr/>
            </p:nvCxnSpPr>
            <p:spPr>
              <a:xfrm flipH="1" flipV="1">
                <a:off x="2341515" y="2023815"/>
                <a:ext cx="1623922" cy="10765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8" name="Oval 7"/>
            <p:cNvSpPr/>
            <p:nvPr/>
          </p:nvSpPr>
          <p:spPr>
            <a:xfrm>
              <a:off x="4463553" y="2647829"/>
              <a:ext cx="694230" cy="664165"/>
            </a:xfrm>
            <a:prstGeom prst="ellipse">
              <a:avLst/>
            </a:prstGeom>
            <a:solidFill>
              <a:schemeClr val="accent1">
                <a:lumMod val="20000"/>
                <a:lumOff val="80000"/>
              </a:schemeClr>
            </a:solidFill>
            <a:ln w="762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ln w="28575">
                    <a:solidFill>
                      <a:schemeClr val="tx1"/>
                    </a:solidFill>
                  </a:ln>
                  <a:solidFill>
                    <a:schemeClr val="tx1"/>
                  </a:solidFill>
                  <a:latin typeface="NikoshBAN" panose="02000000000000000000" pitchFamily="2" charset="0"/>
                  <a:cs typeface="NikoshBAN" panose="02000000000000000000" pitchFamily="2" charset="0"/>
                </a:rPr>
                <a:t>১২</a:t>
              </a:r>
              <a:endParaRPr lang="en-US" sz="2800" dirty="0">
                <a:ln w="28575">
                  <a:solidFill>
                    <a:schemeClr val="tx1"/>
                  </a:solidFill>
                </a:ln>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xmlns="" val="32586690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2"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9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9443" y="695327"/>
            <a:ext cx="3540450" cy="836154"/>
          </a:xfrm>
          <a:prstGeom prst="roundRect">
            <a:avLst>
              <a:gd name="adj" fmla="val 15378"/>
            </a:avLst>
          </a:prstGeom>
          <a:solidFill>
            <a:schemeClr val="accent1">
              <a:lumMod val="40000"/>
              <a:lumOff val="60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prst="slope"/>
            </a:sp3d>
          </a:bodyPr>
          <a:lstStyle/>
          <a:p>
            <a:pPr algn="ctr"/>
            <a:r>
              <a:rPr lang="bn-BD" sz="40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দলগত কাজ</a:t>
            </a:r>
          </a:p>
        </p:txBody>
      </p:sp>
      <p:sp>
        <p:nvSpPr>
          <p:cNvPr id="6" name="TextBox 5"/>
          <p:cNvSpPr txBox="1"/>
          <p:nvPr/>
        </p:nvSpPr>
        <p:spPr>
          <a:xfrm>
            <a:off x="428623" y="5088487"/>
            <a:ext cx="8286751" cy="954107"/>
          </a:xfrm>
          <a:prstGeom prst="roundRect">
            <a:avLst>
              <a:gd name="adj" fmla="val 0"/>
            </a:avLst>
          </a:prstGeom>
          <a:noFill/>
          <a:ln>
            <a:noFill/>
          </a:ln>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BD" sz="2800" b="1" dirty="0" smtClean="0">
                <a:solidFill>
                  <a:schemeClr val="bg2">
                    <a:lumMod val="10000"/>
                  </a:schemeClr>
                </a:solidFill>
                <a:latin typeface="NikoshBAN" panose="02000000000000000000" pitchFamily="2" charset="0"/>
                <a:cs typeface="NikoshBAN" panose="02000000000000000000" pitchFamily="2" charset="0"/>
              </a:rPr>
              <a:t>কোন সফটওয়্যার আনইনস্টল</a:t>
            </a:r>
            <a:r>
              <a:rPr lang="en-US" sz="2800" b="1" dirty="0" smtClean="0">
                <a:solidFill>
                  <a:schemeClr val="bg2">
                    <a:lumMod val="10000"/>
                  </a:schemeClr>
                </a:solidFill>
                <a:latin typeface="NikoshBAN" panose="02000000000000000000" pitchFamily="2" charset="0"/>
                <a:cs typeface="NikoshBAN" panose="02000000000000000000" pitchFamily="2" charset="0"/>
              </a:rPr>
              <a:t> </a:t>
            </a:r>
            <a:r>
              <a:rPr lang="bn-BD" sz="2800" b="1" dirty="0" smtClean="0">
                <a:solidFill>
                  <a:schemeClr val="bg2">
                    <a:lumMod val="10000"/>
                  </a:schemeClr>
                </a:solidFill>
                <a:latin typeface="NikoshBAN" panose="02000000000000000000" pitchFamily="2" charset="0"/>
                <a:cs typeface="NikoshBAN" panose="02000000000000000000" pitchFamily="2" charset="0"/>
              </a:rPr>
              <a:t>এবং ডিলিট এর মধ্যে পার্থক্য নির্ধারণ করে একটি পোষ্টার ডিজাইন কর?</a:t>
            </a:r>
            <a:r>
              <a:rPr lang="bn-BD" sz="2800" b="1" dirty="0" smtClean="0">
                <a:latin typeface="NikoshBAN" pitchFamily="2" charset="0"/>
                <a:cs typeface="NikoshBAN" pitchFamily="2" charset="0"/>
              </a:rPr>
              <a:t> </a:t>
            </a:r>
            <a:r>
              <a:rPr lang="en-US" sz="2800" b="1" dirty="0" smtClean="0">
                <a:latin typeface="NikoshBAN" pitchFamily="2" charset="0"/>
                <a:cs typeface="NikoshBAN" pitchFamily="2" charset="0"/>
              </a:rPr>
              <a:t> </a:t>
            </a:r>
            <a:endParaRPr lang="bn-BD" sz="28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14767" y="2326525"/>
            <a:ext cx="2031161" cy="2031161"/>
          </a:xfrm>
          <a:prstGeom prst="rect">
            <a:avLst/>
          </a:prstGeom>
          <a:ln w="76200" cap="sq" cmpd="thickThin">
            <a:solidFill>
              <a:schemeClr val="bg2">
                <a:lumMod val="50000"/>
              </a:schemeClr>
            </a:solidFill>
            <a:prstDash val="solid"/>
            <a:miter lim="800000"/>
          </a:ln>
          <a:effectLst>
            <a:innerShdw blurRad="76200">
              <a:srgbClr val="000000"/>
            </a:inn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t="8957" r="2197" b="10580"/>
          <a:stretch/>
        </p:blipFill>
        <p:spPr>
          <a:xfrm>
            <a:off x="6279306" y="2326525"/>
            <a:ext cx="2468912" cy="2031161"/>
          </a:xfrm>
          <a:prstGeom prst="rect">
            <a:avLst/>
          </a:prstGeom>
          <a:ln w="76200" cap="sq" cmpd="thickThin">
            <a:solidFill>
              <a:schemeClr val="bg2">
                <a:lumMod val="50000"/>
              </a:schemeClr>
            </a:solidFill>
            <a:prstDash val="solid"/>
            <a:miter lim="800000"/>
          </a:ln>
          <a:effectLst>
            <a:innerShdw blurRad="76200">
              <a:srgbClr val="000000"/>
            </a:innerShdw>
          </a:effectLst>
        </p:spPr>
      </p:pic>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0046" y="2323537"/>
            <a:ext cx="3187414" cy="2034150"/>
          </a:xfrm>
          <a:prstGeom prst="rect">
            <a:avLst/>
          </a:prstGeom>
          <a:ln w="76200" cap="sq" cmpd="thickThin">
            <a:solidFill>
              <a:schemeClr val="bg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xmlns="" val="2755783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66799" y="360608"/>
            <a:ext cx="5965066" cy="940158"/>
          </a:xfrm>
          <a:prstGeom prst="roundRect">
            <a:avLst>
              <a:gd name="adj" fmla="val 15378"/>
            </a:avLst>
          </a:prstGeom>
          <a:solidFill>
            <a:schemeClr val="accent1">
              <a:lumMod val="40000"/>
              <a:lumOff val="60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prst="slope"/>
            </a:sp3d>
          </a:bodyPr>
          <a:lstStyle/>
          <a:p>
            <a:pPr algn="ctr"/>
            <a:r>
              <a:rPr lang="bn-BD" sz="44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বাড়ির কাজ</a:t>
            </a:r>
          </a:p>
        </p:txBody>
      </p:sp>
      <p:sp>
        <p:nvSpPr>
          <p:cNvPr id="7" name="Rectangle 6"/>
          <p:cNvSpPr/>
          <p:nvPr/>
        </p:nvSpPr>
        <p:spPr>
          <a:xfrm>
            <a:off x="1066799" y="4972192"/>
            <a:ext cx="7434263" cy="1384995"/>
          </a:xfrm>
          <a:prstGeom prst="rect">
            <a:avLst/>
          </a:prstGeom>
        </p:spPr>
        <p:txBody>
          <a:bodyPr wrap="square">
            <a:spAutoFit/>
          </a:bodyPr>
          <a:lstStyle/>
          <a:p>
            <a:r>
              <a:rPr lang="bn-BD" sz="2800" b="1" dirty="0" smtClean="0">
                <a:solidFill>
                  <a:schemeClr val="bg2">
                    <a:lumMod val="10000"/>
                  </a:schemeClr>
                </a:solidFill>
                <a:latin typeface="NikoshBAN" panose="02000000000000000000" pitchFamily="2" charset="0"/>
                <a:cs typeface="NikoshBAN" panose="02000000000000000000" pitchFamily="2" charset="0"/>
              </a:rPr>
              <a:t>ইনস্টলকৃত কোনো সফটওয়্যার আনইনস্টলের মাধ্যমে সম্পূর্ণ মুছে ফেলা যায় না, বরং নিয়ম মেনে তা ডিলিট করতে হয়- এ সম্পর্কে তোমার মতামত লিখে আনবে।</a:t>
            </a:r>
            <a:endParaRPr lang="bn-BD" sz="2800" b="1" dirty="0">
              <a:ln w="0"/>
              <a:solidFill>
                <a:schemeClr val="tx1">
                  <a:lumMod val="95000"/>
                  <a:lumOff val="5000"/>
                </a:schemeClr>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33341" y="1598154"/>
            <a:ext cx="7460589" cy="2857500"/>
          </a:xfrm>
          <a:prstGeom prst="rect">
            <a:avLst/>
          </a:prstGeom>
          <a:solidFill>
            <a:srgbClr val="000000">
              <a:shade val="95000"/>
            </a:srgbClr>
          </a:solidFill>
          <a:ln w="76200" cap="sq">
            <a:solidFill>
              <a:schemeClr val="bg1">
                <a:lumMod val="50000"/>
              </a:schemeClr>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xmlns="" val="166573889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173" y="3329129"/>
            <a:ext cx="6657975" cy="523220"/>
          </a:xfrm>
          <a:prstGeom prst="rect">
            <a:avLst/>
          </a:prstGeom>
        </p:spPr>
        <p:txBody>
          <a:bodyPr wrap="square">
            <a:spAutoFit/>
          </a:bodyPr>
          <a:lstStyle/>
          <a:p>
            <a:r>
              <a:rPr lang="bn-BD" sz="2800" b="1" dirty="0" smtClean="0">
                <a:solidFill>
                  <a:schemeClr val="bg2">
                    <a:lumMod val="10000"/>
                  </a:schemeClr>
                </a:solidFill>
                <a:latin typeface="NikoshBAN" panose="02000000000000000000" pitchFamily="2" charset="0"/>
                <a:cs typeface="NikoshBAN" panose="02000000000000000000" pitchFamily="2" charset="0"/>
              </a:rPr>
              <a:t>এ পাঠে শিখলাম-</a:t>
            </a:r>
            <a:r>
              <a:rPr lang="bn-BD" sz="2800" b="1" dirty="0">
                <a:solidFill>
                  <a:schemeClr val="bg2">
                    <a:lumMod val="10000"/>
                  </a:schemeClr>
                </a:solidFill>
                <a:latin typeface="NikoshBAN" panose="02000000000000000000" pitchFamily="2" charset="0"/>
                <a:cs typeface="NikoshBAN" panose="02000000000000000000" pitchFamily="2" charset="0"/>
              </a:rPr>
              <a:t> সফটওয়্যার আন</a:t>
            </a:r>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ইনস্টলেশন ও ডিলিট</a:t>
            </a:r>
            <a:r>
              <a:rPr lang="bn-BD" sz="2800" b="1" dirty="0" smtClean="0">
                <a:solidFill>
                  <a:schemeClr val="bg2">
                    <a:lumMod val="10000"/>
                  </a:schemeClr>
                </a:solidFill>
                <a:latin typeface="NikoshBAN" panose="02000000000000000000" pitchFamily="2" charset="0"/>
                <a:cs typeface="NikoshBAN" panose="02000000000000000000" pitchFamily="2" charset="0"/>
              </a:rPr>
              <a:t>।</a:t>
            </a:r>
            <a:endParaRPr lang="bn-BD" sz="2800" b="1" dirty="0">
              <a:ln w="0"/>
              <a:solidFill>
                <a:schemeClr val="tx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xmlns="" val="14780172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0462" y="2150745"/>
            <a:ext cx="7650051" cy="1877437"/>
          </a:xfrm>
          <a:prstGeom prst="rect">
            <a:avLst/>
          </a:prstGeom>
          <a:noFill/>
          <a:effectLst>
            <a:glow rad="228600">
              <a:schemeClr val="accent2">
                <a:satMod val="175000"/>
                <a:alpha val="40000"/>
              </a:schemeClr>
            </a:glow>
          </a:effectLst>
        </p:spPr>
        <p:txBody>
          <a:bodyPr wrap="square" rtlCol="0">
            <a:spAutoFit/>
          </a:bodyPr>
          <a:lstStyle/>
          <a:p>
            <a:pPr algn="ctr"/>
            <a:r>
              <a:rPr lang="bn-BD" sz="9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rPr>
              <a:t>ধন্যবাদ</a:t>
            </a:r>
            <a:endParaRPr lang="en-US" sz="9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endParaRPr>
          </a:p>
          <a:p>
            <a:pPr algn="ctr"/>
            <a:endParaRPr lang="en-US" sz="2000" b="1" dirty="0">
              <a:ln/>
              <a:blipFill>
                <a:blip r:embed="rId2"/>
                <a:tile tx="0" ty="0" sx="100000" sy="100000" flip="none" algn="tl"/>
              </a:blipFill>
              <a:effectLst>
                <a:outerShdw blurRad="38100" dist="38100" dir="2700000" algn="tl">
                  <a:srgbClr val="000000">
                    <a:alpha val="43137"/>
                  </a:srgbClr>
                </a:outerShdw>
              </a:effectLst>
            </a:endParaRPr>
          </a:p>
        </p:txBody>
      </p:sp>
      <p:sp>
        <p:nvSpPr>
          <p:cNvPr id="3" name="TextBox 2"/>
          <p:cNvSpPr txBox="1"/>
          <p:nvPr/>
        </p:nvSpPr>
        <p:spPr>
          <a:xfrm>
            <a:off x="2354585" y="1066800"/>
            <a:ext cx="4086225" cy="1015663"/>
          </a:xfrm>
          <a:prstGeom prst="rect">
            <a:avLst/>
          </a:prstGeom>
          <a:noFill/>
          <a:ln>
            <a:solidFill>
              <a:schemeClr val="accent3">
                <a:lumMod val="75000"/>
              </a:schemeClr>
            </a:solidFill>
          </a:ln>
        </p:spPr>
        <p:txBody>
          <a:bodyPr wrap="square" rtlCol="0">
            <a:spAutoFit/>
            <a:scene3d>
              <a:camera prst="orthographicFront"/>
              <a:lightRig rig="threePt" dir="t"/>
            </a:scene3d>
            <a:sp3d extrusionH="57150">
              <a:bevelT w="57150" h="38100" prst="artDeco"/>
            </a:sp3d>
          </a:bodyPr>
          <a:lstStyle/>
          <a:p>
            <a:pPr algn="ctr"/>
            <a:r>
              <a:rPr lang="bn-BD" sz="6000" b="1" dirty="0" smtClean="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rPr>
              <a:t>সবাইকে</a:t>
            </a:r>
            <a:endParaRPr lang="en-US"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endParaRPr>
          </a:p>
        </p:txBody>
      </p:sp>
      <p:pic>
        <p:nvPicPr>
          <p:cNvPr id="5" name="Picture 2" descr="C:\Users\mr\Desktop\maria\Clipart_Rose_PNG_Picture.png"/>
          <p:cNvPicPr>
            <a:picLocks noChangeAspect="1" noChangeArrowheads="1"/>
          </p:cNvPicPr>
          <p:nvPr/>
        </p:nvPicPr>
        <p:blipFill>
          <a:blip r:embed="rId4"/>
          <a:srcRect/>
          <a:stretch>
            <a:fillRect/>
          </a:stretch>
        </p:blipFill>
        <p:spPr bwMode="auto">
          <a:xfrm>
            <a:off x="7997780" y="1509712"/>
            <a:ext cx="834496" cy="3105150"/>
          </a:xfrm>
          <a:prstGeom prst="rect">
            <a:avLst/>
          </a:prstGeom>
          <a:noFill/>
        </p:spPr>
      </p:pic>
      <p:pic>
        <p:nvPicPr>
          <p:cNvPr id="6" name="Picture 2" descr="C:\Users\mr\Desktop\maria\Clipart_Rose_PNG_Picture.png"/>
          <p:cNvPicPr>
            <a:picLocks noChangeAspect="1" noChangeArrowheads="1"/>
          </p:cNvPicPr>
          <p:nvPr/>
        </p:nvPicPr>
        <p:blipFill>
          <a:blip r:embed="rId4"/>
          <a:srcRect/>
          <a:stretch>
            <a:fillRect/>
          </a:stretch>
        </p:blipFill>
        <p:spPr bwMode="auto">
          <a:xfrm>
            <a:off x="0" y="1509712"/>
            <a:ext cx="1472616" cy="3105150"/>
          </a:xfrm>
          <a:prstGeom prst="rect">
            <a:avLst/>
          </a:prstGeom>
          <a:noFill/>
        </p:spPr>
      </p:pic>
    </p:spTree>
    <p:extLst>
      <p:ext uri="{BB962C8B-B14F-4D97-AF65-F5344CB8AC3E}">
        <p14:creationId xmlns:p14="http://schemas.microsoft.com/office/powerpoint/2010/main" xmlns="" val="126642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2.77778E-6 4.81481E-6 L -2.77778E-6 -0.07223 " pathEditMode="relative" rAng="0" ptsTypes="AA">
                                      <p:cBhvr>
                                        <p:cTn id="11" dur="500" accel="50000" decel="50000" autoRev="1" fill="hold">
                                          <p:stCondLst>
                                            <p:cond delay="0"/>
                                          </p:stCondLst>
                                        </p:cTn>
                                        <p:tgtEl>
                                          <p:spTgt spid="2"/>
                                        </p:tgtEl>
                                        <p:attrNameLst>
                                          <p:attrName>ppt_x</p:attrName>
                                          <p:attrName>ppt_y</p:attrName>
                                        </p:attrNameLst>
                                      </p:cBhvr>
                                      <p:rCtr x="0" y="-3611"/>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895081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u="sng" dirty="0" err="1"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a:t>
            </a:r>
            <a:r>
              <a:rPr lang="en-US" sz="4800" b="1" u="sng"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u="sng" dirty="0" err="1"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কিছু</a:t>
            </a:r>
            <a:r>
              <a:rPr lang="en-US" sz="4800" b="1" u="sng"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u="sng"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দেখে চিন্তা</a:t>
            </a:r>
            <a:r>
              <a:rPr lang="en-US" sz="4800" b="1" u="sng"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a:t>
            </a:r>
            <a:r>
              <a:rPr lang="bn-BD" sz="4800" b="1" u="sng"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4800" b="1" u="sng"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800" b="1" u="sng"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endParaRPr lang="en-US" sz="4800" b="1" u="sng"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8080122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9550" y="3249220"/>
            <a:ext cx="7714444" cy="523220"/>
          </a:xfrm>
          <a:prstGeom prst="rect">
            <a:avLst/>
          </a:prstGeom>
          <a:noFill/>
        </p:spPr>
        <p:txBody>
          <a:bodyPr wrap="square" rtlCol="0">
            <a:spAutoFit/>
          </a:bodyPr>
          <a:lstStyle/>
          <a:p>
            <a:pPr algn="ctr"/>
            <a:r>
              <a:rPr lang="bn-BD" sz="2800" b="1" dirty="0" smtClean="0">
                <a:ln w="0"/>
                <a:latin typeface="NikoshBAN" panose="02000000000000000000" pitchFamily="2" charset="0"/>
                <a:cs typeface="NikoshBAN" panose="02000000000000000000" pitchFamily="2" charset="0"/>
              </a:rPr>
              <a:t>প্রশ্ন- ছবিগুলো দেখে আমরা কী বুঝতে পারলাম?</a:t>
            </a:r>
            <a:endParaRPr lang="en-US" sz="2800" b="1" dirty="0">
              <a:ln w="0"/>
              <a:latin typeface="NikoshBAN" panose="02000000000000000000" pitchFamily="2" charset="0"/>
              <a:cs typeface="NikoshBAN" panose="02000000000000000000" pitchFamily="2" charset="0"/>
            </a:endParaRPr>
          </a:p>
        </p:txBody>
      </p:sp>
      <p:sp>
        <p:nvSpPr>
          <p:cNvPr id="10" name="TextBox 9"/>
          <p:cNvSpPr txBox="1"/>
          <p:nvPr/>
        </p:nvSpPr>
        <p:spPr>
          <a:xfrm>
            <a:off x="0" y="2846231"/>
            <a:ext cx="9143999" cy="523220"/>
          </a:xfrm>
          <a:prstGeom prst="rect">
            <a:avLst/>
          </a:prstGeom>
          <a:noFill/>
        </p:spPr>
        <p:txBody>
          <a:bodyPr wrap="square" rtlCol="0">
            <a:spAutoFit/>
          </a:bodyPr>
          <a:lstStyle/>
          <a:p>
            <a:pPr algn="ctr"/>
            <a:r>
              <a:rPr lang="bn-BD" sz="2800" b="1" dirty="0" smtClean="0">
                <a:ln w="0"/>
                <a:latin typeface="NikoshBAN" panose="02000000000000000000" pitchFamily="2" charset="0"/>
                <a:cs typeface="NikoshBAN" panose="02000000000000000000" pitchFamily="2" charset="0"/>
              </a:rPr>
              <a:t>উত্তর- বিভিন্ন সফটওয়্যার আনইনস্টল এবং ডিলিট </a:t>
            </a:r>
            <a:r>
              <a:rPr lang="en-US" sz="2800" b="1" dirty="0" err="1" smtClean="0">
                <a:ln w="0"/>
                <a:latin typeface="NikoshBAN" panose="02000000000000000000" pitchFamily="2" charset="0"/>
                <a:cs typeface="NikoshBAN" panose="02000000000000000000" pitchFamily="2" charset="0"/>
              </a:rPr>
              <a:t>হচ্ছে</a:t>
            </a:r>
            <a:r>
              <a:rPr lang="bn-BD" sz="2800" b="1" dirty="0" smtClean="0">
                <a:ln w="0"/>
                <a:latin typeface="NikoshBAN" panose="02000000000000000000" pitchFamily="2" charset="0"/>
                <a:cs typeface="NikoshBAN" panose="02000000000000000000" pitchFamily="2" charset="0"/>
              </a:rPr>
              <a:t>।</a:t>
            </a:r>
            <a:endParaRPr lang="en-US" sz="2800" b="1" dirty="0">
              <a:ln w="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663" y="433385"/>
            <a:ext cx="3670512" cy="1949208"/>
          </a:xfrm>
          <a:prstGeom prst="rect">
            <a:avLst/>
          </a:prstGeom>
          <a:ln w="38100" cap="sq" cmpd="thickThin">
            <a:solidFill>
              <a:schemeClr val="bg1">
                <a:lumMod val="50000"/>
              </a:schemeClr>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98909" y="375701"/>
            <a:ext cx="2445564" cy="1684920"/>
          </a:xfrm>
          <a:prstGeom prst="rect">
            <a:avLst/>
          </a:prstGeom>
          <a:ln w="38100" cap="sq" cmpd="thickThin">
            <a:solidFill>
              <a:schemeClr val="bg1">
                <a:lumMod val="50000"/>
              </a:schemeClr>
            </a:solidFill>
            <a:prstDash val="solid"/>
            <a:miter lim="800000"/>
          </a:ln>
          <a:effectLst>
            <a:innerShdw blurRad="76200">
              <a:srgbClr val="000000"/>
            </a:innerShdw>
          </a:effectLst>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282556" y="4803820"/>
            <a:ext cx="1760710" cy="1708576"/>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999643" y="4417454"/>
            <a:ext cx="4422487" cy="2094942"/>
          </a:xfrm>
          <a:prstGeom prst="rect">
            <a:avLst/>
          </a:prstGeom>
          <a:ln w="57150" cap="sq" cmpd="thickThin">
            <a:solidFill>
              <a:schemeClr val="bg1">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xmlns="" val="24153081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6"/>
                                        </p:tgtEl>
                                        <p:attrNameLst>
                                          <p:attrName>ppt_w</p:attrName>
                                        </p:attrNameLst>
                                      </p:cBhvr>
                                      <p:tavLst>
                                        <p:tav tm="0">
                                          <p:val>
                                            <p:strVal val="ppt_w"/>
                                          </p:val>
                                        </p:tav>
                                        <p:tav tm="100000">
                                          <p:val>
                                            <p:fltVal val="0"/>
                                          </p:val>
                                        </p:tav>
                                      </p:tavLst>
                                    </p:anim>
                                    <p:anim calcmode="lin" valueType="num">
                                      <p:cBhvr>
                                        <p:cTn id="24" dur="500"/>
                                        <p:tgtEl>
                                          <p:spTgt spid="6"/>
                                        </p:tgtEl>
                                        <p:attrNameLst>
                                          <p:attrName>ppt_h</p:attrName>
                                        </p:attrNameLst>
                                      </p:cBhvr>
                                      <p:tavLst>
                                        <p:tav tm="0">
                                          <p:val>
                                            <p:strVal val="ppt_h"/>
                                          </p:val>
                                        </p:tav>
                                        <p:tav tm="100000">
                                          <p:val>
                                            <p:fltVal val="0"/>
                                          </p:val>
                                        </p:tav>
                                      </p:tavLst>
                                    </p:anim>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447675" y="2947988"/>
            <a:ext cx="8210550" cy="3771900"/>
          </a:xfrm>
          <a:prstGeom prst="leftRightArrow">
            <a:avLst>
              <a:gd name="adj1" fmla="val 44697"/>
              <a:gd name="adj2" fmla="val 50000"/>
            </a:avLst>
          </a:prstGeom>
          <a:noFill/>
          <a:ln w="57150">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a:t>
            </a:r>
            <a:r>
              <a:rPr lang="en-US" sz="6000" b="1"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b="1" dirty="0" err="1"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a:t>
            </a:r>
            <a:r>
              <a:rPr lang="en-US" sz="6000" b="1"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6000" b="1" dirty="0" err="1"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a:t>
            </a:r>
            <a:r>
              <a:rPr lang="en-US" sz="6000" b="1"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b="1" dirty="0" err="1"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ব্যবহারকারীর</a:t>
            </a:r>
            <a:r>
              <a:rPr lang="en-US" sz="6000" b="1"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b="1" dirty="0" err="1"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নিরাপত্তা</a:t>
            </a:r>
            <a:r>
              <a:rPr lang="bn-BD" sz="6000" b="1"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6000" b="1" dirty="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rot="3617965">
            <a:off x="6233724" y="1561459"/>
            <a:ext cx="2967514" cy="769441"/>
          </a:xfrm>
          <a:prstGeom prst="rect">
            <a:avLst/>
          </a:prstGeom>
          <a:noFill/>
        </p:spPr>
        <p:txBody>
          <a:bodyPr wrap="square" rtlCol="0">
            <a:spAutoFit/>
          </a:bodyPr>
          <a:lstStyle/>
          <a:p>
            <a:r>
              <a:rPr lang="bn-BD" sz="4400" b="1" u="sng" dirty="0" smtClean="0">
                <a:ln>
                  <a:solidFill>
                    <a:srgbClr val="00B050"/>
                  </a:solidFill>
                </a:ln>
                <a:latin typeface="NikoshBAN" panose="02000000000000000000" pitchFamily="2" charset="0"/>
                <a:cs typeface="NikoshBAN" panose="02000000000000000000" pitchFamily="2" charset="0"/>
              </a:rPr>
              <a:t>আ</a:t>
            </a:r>
            <a:r>
              <a:rPr lang="bn-BD" sz="2800" b="1" u="sng" dirty="0" smtClean="0">
                <a:ln>
                  <a:solidFill>
                    <a:srgbClr val="00B050"/>
                  </a:solidFill>
                </a:ln>
                <a:latin typeface="NikoshBAN" panose="02000000000000000000" pitchFamily="2" charset="0"/>
                <a:cs typeface="NikoshBAN" panose="02000000000000000000" pitchFamily="2" charset="0"/>
              </a:rPr>
              <a:t>জকের পাঠের বিষয়-</a:t>
            </a:r>
            <a:endParaRPr lang="en-US" sz="2800" b="1" u="sng" dirty="0">
              <a:ln>
                <a:solidFill>
                  <a:srgbClr val="00B050"/>
                </a:solidFill>
              </a:ln>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28725" y="466732"/>
            <a:ext cx="4386464" cy="1993133"/>
          </a:xfrm>
          <a:prstGeom prst="rect">
            <a:avLst/>
          </a:prstGeom>
        </p:spPr>
      </p:pic>
    </p:spTree>
    <p:extLst>
      <p:ext uri="{BB962C8B-B14F-4D97-AF65-F5344CB8AC3E}">
        <p14:creationId xmlns:p14="http://schemas.microsoft.com/office/powerpoint/2010/main" xmlns="" val="387128798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46550" y="2124085"/>
            <a:ext cx="7914869" cy="1062038"/>
          </a:xfrm>
          <a:prstGeom prst="downArrow">
            <a:avLst>
              <a:gd name="adj1" fmla="val 100000"/>
              <a:gd name="adj2" fmla="val 40357"/>
            </a:avLst>
          </a:prstGeom>
          <a:effectLst>
            <a:softEdge rad="317500"/>
          </a:effectLst>
        </p:spPr>
        <p:style>
          <a:lnRef idx="1">
            <a:schemeClr val="accent2"/>
          </a:lnRef>
          <a:fillRef idx="1002">
            <a:schemeClr val="dk1"/>
          </a:fillRef>
          <a:effectRef idx="1">
            <a:schemeClr val="accent2"/>
          </a:effectRef>
          <a:fontRef idx="minor">
            <a:schemeClr val="dk1"/>
          </a:fontRef>
        </p:style>
        <p:txBody>
          <a:bodyPr rtlCol="0" anchor="ctr">
            <a:scene3d>
              <a:camera prst="perspectiveLeft"/>
              <a:lightRig rig="threePt" dir="t"/>
            </a:scene3d>
          </a:bodyPr>
          <a:lstStyle/>
          <a:p>
            <a:r>
              <a:rPr lang="bn-BD" sz="4400" dirty="0" smtClean="0">
                <a:ln w="6600">
                  <a:solidFill>
                    <a:schemeClr val="accent2"/>
                  </a:solidFill>
                  <a:prstDash val="solid"/>
                </a:ln>
                <a:solidFill>
                  <a:schemeClr val="accent1">
                    <a:lumMod val="60000"/>
                    <a:lumOff val="40000"/>
                  </a:schemeClr>
                </a:solidFill>
                <a:latin typeface="NikoshBAN" panose="02000000000000000000" pitchFamily="2" charset="0"/>
                <a:cs typeface="NikoshBAN" panose="02000000000000000000" pitchFamily="2" charset="0"/>
              </a:rPr>
              <a:t>এই </a:t>
            </a:r>
            <a:r>
              <a:rPr lang="en-US" sz="4400" dirty="0" err="1" smtClean="0">
                <a:ln w="6600">
                  <a:solidFill>
                    <a:schemeClr val="accent2"/>
                  </a:solidFill>
                  <a:prstDash val="solid"/>
                </a:ln>
                <a:solidFill>
                  <a:schemeClr val="accent1">
                    <a:lumMod val="60000"/>
                    <a:lumOff val="40000"/>
                  </a:schemeClr>
                </a:solidFill>
                <a:latin typeface="NikoshBAN" panose="02000000000000000000" pitchFamily="2" charset="0"/>
                <a:cs typeface="NikoshBAN" panose="02000000000000000000" pitchFamily="2" charset="0"/>
              </a:rPr>
              <a:t>পাঠ</a:t>
            </a:r>
            <a:r>
              <a:rPr lang="bn-BD" sz="4400" dirty="0" smtClean="0">
                <a:ln w="6600">
                  <a:solidFill>
                    <a:schemeClr val="accent2"/>
                  </a:solidFill>
                  <a:prstDash val="solid"/>
                </a:ln>
                <a:solidFill>
                  <a:schemeClr val="accent1">
                    <a:lumMod val="60000"/>
                    <a:lumOff val="40000"/>
                  </a:schemeClr>
                </a:solidFill>
                <a:latin typeface="NikoshBAN" panose="02000000000000000000" pitchFamily="2" charset="0"/>
                <a:cs typeface="NikoshBAN" panose="02000000000000000000" pitchFamily="2" charset="0"/>
              </a:rPr>
              <a:t> শেষে</a:t>
            </a:r>
            <a:r>
              <a:rPr lang="en-US" sz="4400" dirty="0" smtClean="0">
                <a:ln w="6600">
                  <a:solidFill>
                    <a:schemeClr val="accent2"/>
                  </a:solidFill>
                  <a:prstDash val="solid"/>
                </a:ln>
                <a:solidFill>
                  <a:schemeClr val="accent1">
                    <a:lumMod val="60000"/>
                    <a:lumOff val="40000"/>
                  </a:schemeClr>
                </a:solidFill>
                <a:latin typeface="NikoshBAN" panose="02000000000000000000" pitchFamily="2" charset="0"/>
                <a:cs typeface="NikoshBAN" panose="02000000000000000000" pitchFamily="2" charset="0"/>
              </a:rPr>
              <a:t> </a:t>
            </a:r>
            <a:r>
              <a:rPr lang="en-US" sz="4400" dirty="0" err="1" smtClean="0">
                <a:ln w="6600">
                  <a:solidFill>
                    <a:schemeClr val="accent2"/>
                  </a:solidFill>
                  <a:prstDash val="solid"/>
                </a:ln>
                <a:solidFill>
                  <a:schemeClr val="accent1">
                    <a:lumMod val="60000"/>
                    <a:lumOff val="40000"/>
                  </a:schemeClr>
                </a:solidFill>
                <a:latin typeface="NikoshBAN" panose="02000000000000000000" pitchFamily="2" charset="0"/>
                <a:cs typeface="NikoshBAN" panose="02000000000000000000" pitchFamily="2" charset="0"/>
              </a:rPr>
              <a:t>শিক্ষার্থীরা</a:t>
            </a:r>
            <a:r>
              <a:rPr lang="en-US" sz="4400" dirty="0">
                <a:ln w="6600">
                  <a:solidFill>
                    <a:schemeClr val="accent2"/>
                  </a:solidFill>
                  <a:prstDash val="solid"/>
                </a:ln>
                <a:solidFill>
                  <a:schemeClr val="accent1">
                    <a:lumMod val="60000"/>
                    <a:lumOff val="40000"/>
                  </a:schemeClr>
                </a:solidFill>
                <a:latin typeface="NikoshBAN" panose="02000000000000000000" pitchFamily="2" charset="0"/>
                <a:cs typeface="NikoshBAN" panose="02000000000000000000" pitchFamily="2" charset="0"/>
              </a:rPr>
              <a:t>-</a:t>
            </a:r>
          </a:p>
        </p:txBody>
      </p:sp>
      <p:sp>
        <p:nvSpPr>
          <p:cNvPr id="3" name="Right Arrow 2"/>
          <p:cNvSpPr/>
          <p:nvPr/>
        </p:nvSpPr>
        <p:spPr>
          <a:xfrm>
            <a:off x="546551" y="3978944"/>
            <a:ext cx="810228" cy="659757"/>
          </a:xfrm>
          <a:prstGeom prst="rightArrow">
            <a:avLst>
              <a:gd name="adj1" fmla="val 67544"/>
              <a:gd name="adj2" fmla="val 50000"/>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NikoshBAN" panose="02000000000000000000" pitchFamily="2" charset="0"/>
                <a:cs typeface="NikoshBAN" panose="02000000000000000000" pitchFamily="2" charset="0"/>
              </a:rPr>
              <a:t>২</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4" name="TextBox 3"/>
          <p:cNvSpPr txBox="1"/>
          <p:nvPr/>
        </p:nvSpPr>
        <p:spPr>
          <a:xfrm>
            <a:off x="1356779" y="4047212"/>
            <a:ext cx="7249220" cy="523220"/>
          </a:xfrm>
          <a:prstGeom prst="rect">
            <a:avLst/>
          </a:prstGeom>
          <a:noFill/>
        </p:spPr>
        <p:txBody>
          <a:bodyPr wrap="square" rtlCol="0">
            <a:spAutoFit/>
          </a:bodyPr>
          <a:lstStyle/>
          <a:p>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সফটওয়্যার </a:t>
            </a:r>
            <a:r>
              <a:rPr lang="en-US" sz="2800" b="1" dirty="0" err="1" smtClean="0">
                <a:solidFill>
                  <a:schemeClr val="tx1">
                    <a:lumMod val="95000"/>
                    <a:lumOff val="5000"/>
                  </a:schemeClr>
                </a:solidFill>
                <a:latin typeface="NikoshBAN" panose="02000000000000000000" pitchFamily="2" charset="0"/>
                <a:cs typeface="NikoshBAN" panose="02000000000000000000" pitchFamily="2" charset="0"/>
              </a:rPr>
              <a:t>ডিলিট</a:t>
            </a:r>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 কী তা </a:t>
            </a:r>
            <a:r>
              <a:rPr lang="bn-BD" sz="2800" b="1" dirty="0">
                <a:solidFill>
                  <a:schemeClr val="tx1">
                    <a:lumMod val="95000"/>
                    <a:lumOff val="5000"/>
                  </a:schemeClr>
                </a:solidFill>
                <a:latin typeface="NikoshBAN" panose="02000000000000000000" pitchFamily="2" charset="0"/>
                <a:cs typeface="NikoshBAN" panose="02000000000000000000" pitchFamily="2" charset="0"/>
              </a:rPr>
              <a:t>বর্ণনা করতে </a:t>
            </a:r>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পারবে। </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5" name="Right Arrow 4"/>
          <p:cNvSpPr/>
          <p:nvPr/>
        </p:nvSpPr>
        <p:spPr>
          <a:xfrm>
            <a:off x="546551" y="4960018"/>
            <a:ext cx="810228" cy="659757"/>
          </a:xfrm>
          <a:prstGeom prst="rightArrow">
            <a:avLst>
              <a:gd name="adj1" fmla="val 67544"/>
              <a:gd name="adj2" fmla="val 50000"/>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latin typeface="NikoshBAN" panose="02000000000000000000" pitchFamily="2" charset="0"/>
                <a:cs typeface="NikoshBAN" panose="02000000000000000000" pitchFamily="2" charset="0"/>
              </a:rPr>
              <a:t>৩</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
        <p:nvSpPr>
          <p:cNvPr id="6" name="TextBox 5"/>
          <p:cNvSpPr txBox="1"/>
          <p:nvPr/>
        </p:nvSpPr>
        <p:spPr>
          <a:xfrm>
            <a:off x="1400179" y="4817138"/>
            <a:ext cx="7205820" cy="954107"/>
          </a:xfrm>
          <a:prstGeom prst="rect">
            <a:avLst/>
          </a:prstGeom>
          <a:noFill/>
        </p:spPr>
        <p:txBody>
          <a:bodyPr wrap="square" rtlCol="0">
            <a:spAutoFit/>
          </a:bodyPr>
          <a:lstStyle/>
          <a:p>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সফটওয়্যার </a:t>
            </a:r>
            <a:r>
              <a:rPr lang="en-US" sz="2800" b="1" dirty="0" err="1" smtClean="0">
                <a:solidFill>
                  <a:schemeClr val="tx1">
                    <a:lumMod val="95000"/>
                    <a:lumOff val="5000"/>
                  </a:schemeClr>
                </a:solidFill>
                <a:latin typeface="NikoshBAN" panose="02000000000000000000" pitchFamily="2" charset="0"/>
                <a:cs typeface="NikoshBAN" panose="02000000000000000000" pitchFamily="2" charset="0"/>
              </a:rPr>
              <a:t>আন</a:t>
            </a:r>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ইনস্টলেশন</a:t>
            </a:r>
            <a:r>
              <a:rPr lang="en-US" sz="28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b="1" dirty="0" err="1" smtClean="0">
                <a:solidFill>
                  <a:schemeClr val="tx1">
                    <a:lumMod val="95000"/>
                    <a:lumOff val="5000"/>
                  </a:schemeClr>
                </a:solidFill>
                <a:latin typeface="NikoshBAN" panose="02000000000000000000" pitchFamily="2" charset="0"/>
                <a:cs typeface="NikoshBAN" panose="02000000000000000000" pitchFamily="2" charset="0"/>
              </a:rPr>
              <a:t>এবং</a:t>
            </a:r>
            <a:r>
              <a:rPr lang="en-US" sz="28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b="1" dirty="0" err="1" smtClean="0">
                <a:solidFill>
                  <a:schemeClr val="tx1">
                    <a:lumMod val="95000"/>
                    <a:lumOff val="5000"/>
                  </a:schemeClr>
                </a:solidFill>
                <a:latin typeface="NikoshBAN" panose="02000000000000000000" pitchFamily="2" charset="0"/>
                <a:cs typeface="NikoshBAN" panose="02000000000000000000" pitchFamily="2" charset="0"/>
              </a:rPr>
              <a:t>ডিলিট</a:t>
            </a:r>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 কীভাবে করতে হবে তা বিশ্লেষ</a:t>
            </a:r>
            <a:r>
              <a:rPr lang="bn-BD" sz="2800" b="1" dirty="0">
                <a:solidFill>
                  <a:schemeClr val="tx1">
                    <a:lumMod val="95000"/>
                    <a:lumOff val="5000"/>
                  </a:schemeClr>
                </a:solidFill>
                <a:latin typeface="NikoshBAN" panose="02000000000000000000" pitchFamily="2" charset="0"/>
                <a:cs typeface="NikoshBAN" panose="02000000000000000000" pitchFamily="2" charset="0"/>
              </a:rPr>
              <a:t>ণ</a:t>
            </a:r>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 করতে পারবে।</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7" name="Minus 6"/>
          <p:cNvSpPr/>
          <p:nvPr/>
        </p:nvSpPr>
        <p:spPr>
          <a:xfrm>
            <a:off x="2209800" y="5867400"/>
            <a:ext cx="4495800" cy="228600"/>
          </a:xfrm>
          <a:prstGeom prst="mathMinus">
            <a:avLst/>
          </a:prstGeom>
          <a:solidFill>
            <a:schemeClr val="bg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00B050"/>
              </a:solidFill>
            </a:endParaRPr>
          </a:p>
        </p:txBody>
      </p:sp>
      <p:sp>
        <p:nvSpPr>
          <p:cNvPr id="8" name="Rounded Rectangle 7"/>
          <p:cNvSpPr/>
          <p:nvPr/>
        </p:nvSpPr>
        <p:spPr>
          <a:xfrm>
            <a:off x="3283744" y="771198"/>
            <a:ext cx="2347911" cy="836154"/>
          </a:xfrm>
          <a:prstGeom prst="roundRect">
            <a:avLst>
              <a:gd name="adj" fmla="val 15378"/>
            </a:avLst>
          </a:prstGeom>
          <a:solidFill>
            <a:schemeClr val="accent1">
              <a:lumMod val="40000"/>
              <a:lumOff val="60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prst="slope"/>
            </a:sp3d>
          </a:bodyPr>
          <a:lstStyle/>
          <a:p>
            <a:pPr algn="ctr"/>
            <a:r>
              <a:rPr lang="bn-BD" sz="44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শি</a:t>
            </a:r>
            <a:r>
              <a:rPr lang="bn-BD" sz="40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খনফল</a:t>
            </a:r>
          </a:p>
        </p:txBody>
      </p:sp>
      <p:sp>
        <p:nvSpPr>
          <p:cNvPr id="9" name="Right Arrow 8"/>
          <p:cNvSpPr/>
          <p:nvPr/>
        </p:nvSpPr>
        <p:spPr>
          <a:xfrm>
            <a:off x="546551" y="3056446"/>
            <a:ext cx="810228" cy="659757"/>
          </a:xfrm>
          <a:prstGeom prst="rightArrow">
            <a:avLst>
              <a:gd name="adj1" fmla="val 67544"/>
              <a:gd name="adj2" fmla="val 50000"/>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atin typeface="NikoshBAN" panose="02000000000000000000" pitchFamily="2" charset="0"/>
                <a:cs typeface="NikoshBAN" panose="02000000000000000000" pitchFamily="2" charset="0"/>
              </a:rPr>
              <a:t>1.</a:t>
            </a:r>
            <a:endParaRPr lang="en-US" sz="2800" b="1" dirty="0">
              <a:latin typeface="NikoshBAN" panose="02000000000000000000" pitchFamily="2" charset="0"/>
              <a:cs typeface="NikoshBAN" panose="02000000000000000000" pitchFamily="2" charset="0"/>
            </a:endParaRPr>
          </a:p>
        </p:txBody>
      </p:sp>
      <p:sp>
        <p:nvSpPr>
          <p:cNvPr id="10" name="TextBox 9"/>
          <p:cNvSpPr txBox="1"/>
          <p:nvPr/>
        </p:nvSpPr>
        <p:spPr>
          <a:xfrm>
            <a:off x="1356779" y="3124714"/>
            <a:ext cx="7249220" cy="523220"/>
          </a:xfrm>
          <a:prstGeom prst="rect">
            <a:avLst/>
          </a:prstGeom>
          <a:noFill/>
        </p:spPr>
        <p:txBody>
          <a:bodyPr wrap="square" rtlCol="0">
            <a:spAutoFit/>
          </a:bodyPr>
          <a:lstStyle/>
          <a:p>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সফটওয়্যার</a:t>
            </a:r>
            <a:r>
              <a:rPr lang="en-US" sz="28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2800" b="1" dirty="0" err="1" smtClean="0">
                <a:solidFill>
                  <a:schemeClr val="tx1">
                    <a:lumMod val="95000"/>
                    <a:lumOff val="5000"/>
                  </a:schemeClr>
                </a:solidFill>
                <a:latin typeface="NikoshBAN" panose="02000000000000000000" pitchFamily="2" charset="0"/>
                <a:cs typeface="NikoshBAN" panose="02000000000000000000" pitchFamily="2" charset="0"/>
              </a:rPr>
              <a:t>আন</a:t>
            </a:r>
            <a:r>
              <a:rPr lang="bn-BD" sz="2800" b="1" dirty="0" smtClean="0">
                <a:solidFill>
                  <a:schemeClr val="tx1">
                    <a:lumMod val="95000"/>
                    <a:lumOff val="5000"/>
                  </a:schemeClr>
                </a:solidFill>
                <a:latin typeface="NikoshBAN" panose="02000000000000000000" pitchFamily="2" charset="0"/>
                <a:cs typeface="NikoshBAN" panose="02000000000000000000" pitchFamily="2" charset="0"/>
              </a:rPr>
              <a:t>ইনস্টলেশন কী তা বলতে পারবে। </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10083506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428998" y="606971"/>
            <a:ext cx="3796050" cy="836154"/>
          </a:xfrm>
          <a:prstGeom prst="roundRect">
            <a:avLst>
              <a:gd name="adj" fmla="val 15378"/>
            </a:avLst>
          </a:prstGeom>
          <a:solidFill>
            <a:schemeClr val="accent1">
              <a:lumMod val="40000"/>
              <a:lumOff val="60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prst="slope"/>
            </a:sp3d>
          </a:bodyPr>
          <a:lstStyle/>
          <a:p>
            <a:pPr algn="ctr"/>
            <a:r>
              <a:rPr lang="bn-BD" sz="40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একক কাজ</a:t>
            </a:r>
          </a:p>
        </p:txBody>
      </p:sp>
      <p:sp>
        <p:nvSpPr>
          <p:cNvPr id="8" name="TextBox 7"/>
          <p:cNvSpPr txBox="1"/>
          <p:nvPr/>
        </p:nvSpPr>
        <p:spPr>
          <a:xfrm>
            <a:off x="1153202" y="5515630"/>
            <a:ext cx="6899502" cy="523220"/>
          </a:xfrm>
          <a:prstGeom prst="rect">
            <a:avLst/>
          </a:prstGeom>
          <a:noFill/>
        </p:spPr>
        <p:txBody>
          <a:bodyPr wrap="square" rtlCol="0">
            <a:spAutoFit/>
          </a:bodyPr>
          <a:lstStyle/>
          <a:p>
            <a:r>
              <a:rPr lang="bn-BD" sz="2800" b="1" dirty="0" smtClean="0">
                <a:ln w="0"/>
                <a:latin typeface="NikoshBAN" panose="02000000000000000000" pitchFamily="2" charset="0"/>
                <a:cs typeface="NikoshBAN" panose="02000000000000000000" pitchFamily="2" charset="0"/>
              </a:rPr>
              <a:t>কম্পিউটারে সফটওয়্যার আনইনস্টল করার প্রয়োজন হয় কেন?</a:t>
            </a:r>
            <a:r>
              <a:rPr lang="en-US" sz="2800" b="1" dirty="0" smtClean="0">
                <a:ln w="0"/>
                <a:latin typeface="NikoshBAN" panose="02000000000000000000" pitchFamily="2" charset="0"/>
                <a:cs typeface="NikoshBAN" panose="02000000000000000000" pitchFamily="2" charset="0"/>
              </a:rPr>
              <a:t> </a:t>
            </a:r>
            <a:r>
              <a:rPr lang="bn-BD" sz="2800" b="1" dirty="0" smtClean="0">
                <a:ln w="0"/>
                <a:latin typeface="NikoshBAN" panose="02000000000000000000" pitchFamily="2" charset="0"/>
                <a:cs typeface="NikoshBAN" panose="02000000000000000000" pitchFamily="2" charset="0"/>
              </a:rPr>
              <a:t> </a:t>
            </a:r>
            <a:endParaRPr lang="en-US" sz="2800" b="1" dirty="0">
              <a:ln w="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1349" y="1972220"/>
            <a:ext cx="3468106" cy="3199855"/>
          </a:xfrm>
          <a:prstGeom prst="round2DiagRect">
            <a:avLst>
              <a:gd name="adj1" fmla="val 16667"/>
              <a:gd name="adj2" fmla="val 0"/>
            </a:avLst>
          </a:prstGeom>
          <a:ln w="57150" cap="sq">
            <a:solidFill>
              <a:schemeClr val="bg1">
                <a:lumMod val="50000"/>
              </a:schemeClr>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81499" y="1972220"/>
            <a:ext cx="4262233" cy="3199855"/>
          </a:xfrm>
          <a:prstGeom prst="round2DiagRect">
            <a:avLst>
              <a:gd name="adj1" fmla="val 16667"/>
              <a:gd name="adj2" fmla="val 0"/>
            </a:avLst>
          </a:prstGeom>
          <a:ln w="38100" cap="sq">
            <a:solidFill>
              <a:schemeClr val="tx1">
                <a:lumMod val="50000"/>
                <a:lumOff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83758599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5003" y="331593"/>
            <a:ext cx="7534141" cy="836154"/>
          </a:xfrm>
          <a:prstGeom prst="roundRect">
            <a:avLst>
              <a:gd name="adj" fmla="val 15378"/>
            </a:avLst>
          </a:prstGeom>
          <a:solidFill>
            <a:schemeClr val="accent1">
              <a:lumMod val="40000"/>
              <a:lumOff val="60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threePt" dir="t"/>
            </a:scene3d>
            <a:sp3d extrusionH="57150">
              <a:bevelT w="38100" h="38100" prst="slope"/>
            </a:sp3d>
          </a:bodyPr>
          <a:lstStyle/>
          <a:p>
            <a:pPr algn="ctr"/>
            <a:r>
              <a:rPr lang="bn-BD" sz="40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সফটওয়্যার আনইনস্টলেশন</a:t>
            </a:r>
            <a:endParaRPr lang="bn-BD" sz="4000" b="1" dirty="0" smtClean="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167426" y="4871120"/>
            <a:ext cx="8822028" cy="1815882"/>
          </a:xfrm>
          <a:prstGeom prst="rect">
            <a:avLst/>
          </a:prstGeom>
        </p:spPr>
        <p:txBody>
          <a:bodyPr wrap="square">
            <a:spAutoFit/>
          </a:bodyPr>
          <a:lstStyle/>
          <a:p>
            <a:pPr algn="just"/>
            <a:r>
              <a:rPr lang="bn-BD" sz="2800" b="1" dirty="0" smtClean="0">
                <a:solidFill>
                  <a:schemeClr val="bg2">
                    <a:lumMod val="10000"/>
                  </a:schemeClr>
                </a:solidFill>
                <a:latin typeface="NikoshBAN" panose="02000000000000000000" pitchFamily="2" charset="0"/>
                <a:cs typeface="NikoshBAN" panose="02000000000000000000" pitchFamily="2" charset="0"/>
              </a:rPr>
              <a:t>কম্পিউটারে ইনস্টলকৃত কোন সফটওয়্যার যা ব্যবহার করার আর প্রয়োজন নেই, যা হার্ডডিস্কের কিছু জায়গা নষ্ট করে এবং কম্পিউটার পরিচালনা করতে ঝামেলা সৃষ্টি করে সেই সব অপ্রয়োজনীয় সফটওয়্যার মুছে ফেলাই হলো আনইনস্টল।</a:t>
            </a:r>
            <a:endParaRPr lang="bn-BD" sz="2800" b="1" dirty="0">
              <a:ln w="0"/>
              <a:solidFill>
                <a:schemeClr val="tx1">
                  <a:lumMod val="95000"/>
                  <a:lumOff val="5000"/>
                </a:schemeClr>
              </a:solidFill>
              <a:latin typeface="NikoshBAN" pitchFamily="2" charset="0"/>
              <a:cs typeface="NikoshBAN"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5765568" y="1560258"/>
            <a:ext cx="2778760" cy="2997459"/>
          </a:xfrm>
          <a:prstGeom prst="snip2DiagRect">
            <a:avLst/>
          </a:prstGeom>
          <a:solidFill>
            <a:srgbClr val="FFFFFF">
              <a:shade val="85000"/>
            </a:srgbClr>
          </a:solidFill>
          <a:ln w="38100" cap="sq">
            <a:solidFill>
              <a:schemeClr val="bg1">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1711" y="1560258"/>
            <a:ext cx="4406125" cy="2985644"/>
          </a:xfrm>
          <a:prstGeom prst="snip2DiagRect">
            <a:avLst/>
          </a:prstGeom>
          <a:solidFill>
            <a:srgbClr val="FFFFFF">
              <a:shade val="85000"/>
            </a:srgbClr>
          </a:solidFill>
          <a:ln w="38100" cap="sq">
            <a:solidFill>
              <a:schemeClr val="bg1">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63089988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3118" y="477549"/>
            <a:ext cx="7925423" cy="523220"/>
          </a:xfrm>
          <a:prstGeom prst="rect">
            <a:avLst/>
          </a:prstGeom>
        </p:spPr>
        <p:txBody>
          <a:bodyPr wrap="square">
            <a:spAutoFit/>
          </a:bodyPr>
          <a:lstStyle/>
          <a:p>
            <a:pPr algn="ctr"/>
            <a:r>
              <a:rPr lang="bn-BD" sz="28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একটি সফটওয়্যার </a:t>
            </a:r>
            <a:r>
              <a:rPr lang="bn-BD" sz="2800" b="1" dirty="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আনইনস্টল </a:t>
            </a:r>
            <a:r>
              <a:rPr lang="bn-BD" sz="2800" b="1" dirty="0" smtClean="0">
                <a:solidFill>
                  <a:schemeClr val="bg2">
                    <a:lumMod val="1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কীভাবে করব?</a:t>
            </a:r>
            <a:endParaRPr lang="bn-BD" sz="2800" b="1" dirty="0">
              <a:ln w="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180304" y="4601328"/>
            <a:ext cx="8443505" cy="2246769"/>
          </a:xfrm>
          <a:prstGeom prst="rect">
            <a:avLst/>
          </a:prstGeom>
        </p:spPr>
        <p:txBody>
          <a:bodyPr wrap="square">
            <a:spAutoFit/>
          </a:bodyPr>
          <a:lstStyle/>
          <a:p>
            <a:pPr algn="just"/>
            <a:r>
              <a:rPr lang="bn-BD" sz="2800" b="1" dirty="0" smtClean="0">
                <a:solidFill>
                  <a:schemeClr val="bg2">
                    <a:lumMod val="10000"/>
                  </a:schemeClr>
                </a:solidFill>
                <a:latin typeface="NikoshBAN" panose="02000000000000000000" pitchFamily="2" charset="0"/>
                <a:cs typeface="NikoshBAN" panose="02000000000000000000" pitchFamily="2" charset="0"/>
              </a:rPr>
              <a:t>এ কাজটি করতেও অপারেটিং সিস্টেম সফটওয়্যার আমাদের সাহায্য করে। তা হলো সেটিংস থেকে অ্যাপ্লিকেশন সিলেক্ট করে নির্দিষ্ট সফটওয়্যারটিতে টাচ করলে পর্দায় একটি মেনু আসবে। সেখানে আনইনস্টল লেখা যায়গায় টাচ করার পর</a:t>
            </a:r>
            <a:r>
              <a:rPr lang="bn-BD" sz="2800" b="1" dirty="0">
                <a:solidFill>
                  <a:schemeClr val="bg2">
                    <a:lumMod val="10000"/>
                  </a:schemeClr>
                </a:solidFill>
                <a:latin typeface="NikoshBAN" panose="02000000000000000000" pitchFamily="2" charset="0"/>
                <a:cs typeface="NikoshBAN" panose="02000000000000000000" pitchFamily="2" charset="0"/>
              </a:rPr>
              <a:t> </a:t>
            </a:r>
            <a:r>
              <a:rPr lang="bn-BD" sz="2800" b="1" dirty="0" smtClean="0">
                <a:solidFill>
                  <a:schemeClr val="bg2">
                    <a:lumMod val="10000"/>
                  </a:schemeClr>
                </a:solidFill>
                <a:latin typeface="NikoshBAN" panose="02000000000000000000" pitchFamily="2" charset="0"/>
                <a:cs typeface="NikoshBAN" panose="02000000000000000000" pitchFamily="2" charset="0"/>
              </a:rPr>
              <a:t>সফটওয়্যারটি </a:t>
            </a:r>
            <a:r>
              <a:rPr lang="bn-BD" sz="2800" b="1" dirty="0">
                <a:solidFill>
                  <a:schemeClr val="bg2">
                    <a:lumMod val="10000"/>
                  </a:schemeClr>
                </a:solidFill>
                <a:latin typeface="NikoshBAN" panose="02000000000000000000" pitchFamily="2" charset="0"/>
                <a:cs typeface="NikoshBAN" panose="02000000000000000000" pitchFamily="2" charset="0"/>
              </a:rPr>
              <a:t>আনইনস্টল</a:t>
            </a:r>
            <a:r>
              <a:rPr lang="bn-BD" sz="2800" b="1" dirty="0" smtClean="0">
                <a:solidFill>
                  <a:schemeClr val="bg2">
                    <a:lumMod val="10000"/>
                  </a:schemeClr>
                </a:solidFill>
                <a:latin typeface="NikoshBAN" panose="02000000000000000000" pitchFamily="2" charset="0"/>
                <a:cs typeface="NikoshBAN" panose="02000000000000000000" pitchFamily="2" charset="0"/>
              </a:rPr>
              <a:t> হবে।</a:t>
            </a: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00584" y="1274690"/>
            <a:ext cx="4009146" cy="3009851"/>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2136" y="1274690"/>
            <a:ext cx="4084137" cy="3009851"/>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2428728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2935</TotalTime>
  <Words>570</Words>
  <Application>Microsoft Office PowerPoint</Application>
  <PresentationFormat>On-screen Show (4:3)</PresentationFormat>
  <Paragraphs>95</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NikoshBAN</vt:lpstr>
      <vt:lpstr>Calibri</vt:lpstr>
      <vt:lpstr>SutonnyMJ</vt:lpstr>
      <vt:lpstr>Vrinda</vt:lpstr>
      <vt:lpstr>Times New Roman</vt:lpstr>
      <vt:lpstr>Calibri Light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MOSHA</cp:lastModifiedBy>
  <cp:revision>553</cp:revision>
  <dcterms:created xsi:type="dcterms:W3CDTF">2015-03-24T14:14:04Z</dcterms:created>
  <dcterms:modified xsi:type="dcterms:W3CDTF">2016-12-25T04:22:31Z</dcterms:modified>
</cp:coreProperties>
</file>